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3_A1934E13.xml" ContentType="application/vnd.ms-powerpoint.comments+xml"/>
  <Override PartName="/ppt/comments/modernComment_110_2179AA74.xml" ContentType="application/vnd.ms-powerpoint.comment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8"/>
  </p:notesMasterIdLst>
  <p:sldIdLst>
    <p:sldId id="256" r:id="rId2"/>
    <p:sldId id="271" r:id="rId3"/>
    <p:sldId id="257" r:id="rId4"/>
    <p:sldId id="269" r:id="rId5"/>
    <p:sldId id="281" r:id="rId6"/>
    <p:sldId id="270" r:id="rId7"/>
    <p:sldId id="266" r:id="rId8"/>
    <p:sldId id="264" r:id="rId9"/>
    <p:sldId id="274" r:id="rId10"/>
    <p:sldId id="275" r:id="rId11"/>
    <p:sldId id="268" r:id="rId12"/>
    <p:sldId id="259" r:id="rId13"/>
    <p:sldId id="267" r:id="rId14"/>
    <p:sldId id="272" r:id="rId15"/>
    <p:sldId id="260" r:id="rId16"/>
    <p:sldId id="261" r:id="rId17"/>
    <p:sldId id="262" r:id="rId18"/>
    <p:sldId id="263" r:id="rId19"/>
    <p:sldId id="276" r:id="rId20"/>
    <p:sldId id="277" r:id="rId21"/>
    <p:sldId id="280" r:id="rId22"/>
    <p:sldId id="279" r:id="rId23"/>
    <p:sldId id="273" r:id="rId24"/>
    <p:sldId id="278" r:id="rId25"/>
    <p:sldId id="258"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231D231-57C7-8C47-815C-9A81519A92D8}" name="BANBAH Kush" initials="BK" userId="S::kbanbah2-c@my.cityu.edu.hk::d54485de-dcfe-44f6-a52a-2206512933d8" providerId="AD"/>
  <p188:author id="{44198FE8-0896-E6F1-816D-64937D83ADA8}" name="Guest User" initials="GU" userId="S::urn:spo:anon#ea942cd77bc68cdf606b1830f30677d954d527a96c4207bd2de39541002480a2::"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24F6F1-0D69-8545-9B75-10F33B8594A1}" v="79" dt="2021-11-25T10:53:57.332"/>
    <p1510:client id="{218B40B1-25EE-BD30-3A25-AC20C0B5A29B}" v="5" dt="2021-11-25T03:39:41.280"/>
    <p1510:client id="{27E36EE7-883E-4ABF-BC9A-20193D4E9911}" v="6" dt="2021-11-26T01:05:22.437"/>
    <p1510:client id="{3F61AC05-0D30-B8D0-2AEE-5B81B44CB318}" v="252" dt="2021-11-25T19:29:54.570"/>
    <p1510:client id="{40143F30-7860-26AB-93EE-B2878555647E}" v="36" dt="2021-11-25T19:11:47.572"/>
    <p1510:client id="{41C83F12-F58A-4625-8CD3-4ACEA719216E}" v="6" dt="2021-11-26T01:05:38.342"/>
    <p1510:client id="{4942417C-278D-4D68-8C94-B0CCE9C53B68}" v="92" dt="2021-11-26T01:07:03.508"/>
    <p1510:client id="{86EDD96F-64BF-8BF6-E56F-D05A5CCCD898}" v="4" dt="2021-11-26T00:54:52.318"/>
    <p1510:client id="{9CBC1C1D-B8A9-044F-2CEB-01887C6769BC}" v="51" dt="2021-11-25T10:49:52.052"/>
    <p1510:client id="{A05BCCD4-1B9B-48E4-BF3E-FCBE0C62EE03}" v="649" dt="2021-11-25T10:44:43.595"/>
    <p1510:client id="{A6513557-621E-9345-ACC5-C57DE64F1405}" v="884" dt="2021-11-25T17:40:38.159"/>
    <p1510:client id="{AE96BB2F-D7B1-D40D-53A7-05B6E274BEE9}" v="258" dt="2021-11-25T06:21:34.5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17" d="100"/>
          <a:sy n="117" d="100"/>
        </p:scale>
        <p:origin x="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omments/modernComment_103_A1934E13.xml><?xml version="1.0" encoding="utf-8"?>
<p188:cmLst xmlns:a="http://schemas.openxmlformats.org/drawingml/2006/main" xmlns:r="http://schemas.openxmlformats.org/officeDocument/2006/relationships" xmlns:p188="http://schemas.microsoft.com/office/powerpoint/2018/8/main">
  <p188:cm id="{A71E72FA-E0BC-4C4D-B21C-4AC6920CA07D}" authorId="{7231D231-57C7-8C47-815C-9A81519A92D8}" created="2021-11-25T06:24:57.867">
    <ac:txMkLst xmlns:ac="http://schemas.microsoft.com/office/drawing/2013/main/command">
      <pc:docMk xmlns:pc="http://schemas.microsoft.com/office/powerpoint/2013/main/command"/>
      <pc:sldMk xmlns:pc="http://schemas.microsoft.com/office/powerpoint/2013/main/command" cId="2710785555" sldId="259"/>
      <ac:spMk id="3" creationId="{0D73E842-FE82-9743-A664-B2AB69C772B1}"/>
      <ac:txMk cp="168" len="6">
        <ac:context len="175" hash="4262900411"/>
      </ac:txMk>
    </ac:txMkLst>
    <p188:pos x="4237463" y="2341756"/>
    <p188:txBody>
      <a:bodyPr/>
      <a:lstStyle/>
      <a:p>
        <a:r>
          <a:rPr lang="en-US"/>
          <a:t>This will be our basic plan for design of software, prototype into waterfall</a:t>
        </a:r>
      </a:p>
    </p188:txBody>
  </p188:cm>
</p188:cmLst>
</file>

<file path=ppt/comments/modernComment_110_2179AA74.xml><?xml version="1.0" encoding="utf-8"?>
<p188:cmLst xmlns:a="http://schemas.openxmlformats.org/drawingml/2006/main" xmlns:r="http://schemas.openxmlformats.org/officeDocument/2006/relationships" xmlns:p188="http://schemas.microsoft.com/office/powerpoint/2018/8/main">
  <p188:cm id="{1892FBA7-2730-45A6-9920-2187BA2F4F76}" authorId="{44198FE8-0896-E6F1-816D-64937D83ADA8}" created="2021-11-25T06:21:24.749">
    <ac:txMkLst xmlns:ac="http://schemas.microsoft.com/office/drawing/2013/main/command">
      <pc:docMk xmlns:pc="http://schemas.microsoft.com/office/powerpoint/2013/main/command"/>
      <pc:sldMk xmlns:pc="http://schemas.microsoft.com/office/powerpoint/2013/main/command" cId="561621620" sldId="272"/>
      <ac:spMk id="3" creationId="{1D3B1CD8-9FEA-4628-8979-A0D0644676BC}"/>
      <ac:txMk cp="137" len="86">
        <ac:context len="457" hash="3675209916"/>
      </ac:txMk>
    </ac:txMkLst>
    <p188:pos x="8223849" y="1696528"/>
    <p188:txBody>
      <a:bodyPr/>
      <a:lstStyle/>
      <a:p>
        <a:r>
          <a:rPr lang="en-US"/>
          <a:t>Guys i dont rmb justifcation for this. 
Moved variables from subclasses of food to Food class because all of the child classes had it, if someone can reword this better will apperciate</a:t>
        </a:r>
      </a:p>
    </p188:txBody>
  </p188:cm>
  <p188:cm id="{97F24AE8-5916-45C3-973A-F6797F6C7D10}" authorId="{7231D231-57C7-8C47-815C-9A81519A92D8}" created="2021-11-25T06:24:21.944">
    <ac:txMkLst xmlns:ac="http://schemas.microsoft.com/office/drawing/2013/main/command">
      <pc:docMk xmlns:pc="http://schemas.microsoft.com/office/powerpoint/2013/main/command"/>
      <pc:sldMk xmlns:pc="http://schemas.microsoft.com/office/powerpoint/2013/main/command" cId="561621620" sldId="272"/>
      <ac:spMk id="3" creationId="{1D3B1CD8-9FEA-4628-8979-A0D0644676BC}"/>
      <ac:txMk cp="446" len="10">
        <ac:context len="457" hash="3675209916"/>
      </ac:txMk>
    </ac:txMkLst>
    <p188:pos x="9729439" y="3233853"/>
    <p188:txBody>
      <a:bodyPr/>
      <a:lstStyle/>
      <a:p>
        <a:r>
          <a:rPr lang="en-US"/>
          <a:t>All these examples i'll explain as I talk, all of them are present in the project</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EF6D66-B60C-9E47-B147-C20FF9FC6F32}"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7B73A98C-CBB2-D147-8B6D-BC04C6C5C57C}">
      <dgm:prSet phldrT="[Text]"/>
      <dgm:spPr/>
      <dgm:t>
        <a:bodyPr/>
        <a:lstStyle/>
        <a:p>
          <a:pPr>
            <a:buFont typeface="+mj-lt"/>
            <a:buAutoNum type="arabicPeriod"/>
          </a:pPr>
          <a:r>
            <a:rPr lang="en-US"/>
            <a:t>Development Tools</a:t>
          </a:r>
          <a:endParaRPr lang="en-GB"/>
        </a:p>
      </dgm:t>
    </dgm:pt>
    <dgm:pt modelId="{A134E393-6ADD-7E48-BC32-AAF6832F6FB9}" type="parTrans" cxnId="{3F08953E-8D33-CD4B-B4A8-F603E901B709}">
      <dgm:prSet/>
      <dgm:spPr/>
      <dgm:t>
        <a:bodyPr/>
        <a:lstStyle/>
        <a:p>
          <a:endParaRPr lang="en-GB"/>
        </a:p>
      </dgm:t>
    </dgm:pt>
    <dgm:pt modelId="{0814E349-86C2-A349-9FC5-A4EDFDB27A1F}" type="sibTrans" cxnId="{3F08953E-8D33-CD4B-B4A8-F603E901B709}">
      <dgm:prSet/>
      <dgm:spPr/>
      <dgm:t>
        <a:bodyPr/>
        <a:lstStyle/>
        <a:p>
          <a:endParaRPr lang="en-GB"/>
        </a:p>
      </dgm:t>
    </dgm:pt>
    <dgm:pt modelId="{B27CA300-0921-0E42-A927-C2F307808207}">
      <dgm:prSet phldrT="[Text]"/>
      <dgm:spPr/>
      <dgm:t>
        <a:bodyPr/>
        <a:lstStyle/>
        <a:p>
          <a:pPr>
            <a:buFont typeface="+mj-lt"/>
            <a:buAutoNum type="arabicPeriod"/>
          </a:pPr>
          <a:r>
            <a:rPr lang="en-US"/>
            <a:t>Visual Studio Code</a:t>
          </a:r>
          <a:endParaRPr lang="en-GB"/>
        </a:p>
      </dgm:t>
    </dgm:pt>
    <dgm:pt modelId="{D9ECDDAD-752C-F146-9252-BAF04D010BE0}" type="parTrans" cxnId="{70D59E23-2B19-D044-84A2-B0903E96AEC8}">
      <dgm:prSet/>
      <dgm:spPr/>
      <dgm:t>
        <a:bodyPr/>
        <a:lstStyle/>
        <a:p>
          <a:endParaRPr lang="en-GB"/>
        </a:p>
      </dgm:t>
    </dgm:pt>
    <dgm:pt modelId="{5D66A617-91C0-5E4F-A277-18D5E4DFBF06}" type="sibTrans" cxnId="{70D59E23-2B19-D044-84A2-B0903E96AEC8}">
      <dgm:prSet/>
      <dgm:spPr/>
      <dgm:t>
        <a:bodyPr/>
        <a:lstStyle/>
        <a:p>
          <a:endParaRPr lang="en-GB"/>
        </a:p>
      </dgm:t>
    </dgm:pt>
    <dgm:pt modelId="{9FCD27C5-B570-5B46-8CCE-D79B26584934}">
      <dgm:prSet phldrT="[Text]"/>
      <dgm:spPr/>
      <dgm:t>
        <a:bodyPr/>
        <a:lstStyle/>
        <a:p>
          <a:pPr>
            <a:buFont typeface="+mj-lt"/>
            <a:buAutoNum type="arabicPeriod"/>
          </a:pPr>
          <a:r>
            <a:rPr lang="en-US"/>
            <a:t>IntelliJ </a:t>
          </a:r>
          <a:endParaRPr lang="en-GB"/>
        </a:p>
      </dgm:t>
    </dgm:pt>
    <dgm:pt modelId="{AD04E616-C452-234D-8840-339736D6CFD1}" type="parTrans" cxnId="{529538D1-97FE-0640-A335-B243E46F9A59}">
      <dgm:prSet/>
      <dgm:spPr/>
      <dgm:t>
        <a:bodyPr/>
        <a:lstStyle/>
        <a:p>
          <a:endParaRPr lang="en-GB"/>
        </a:p>
      </dgm:t>
    </dgm:pt>
    <dgm:pt modelId="{D8238563-AA62-D748-A12B-FFA842519485}" type="sibTrans" cxnId="{529538D1-97FE-0640-A335-B243E46F9A59}">
      <dgm:prSet/>
      <dgm:spPr/>
      <dgm:t>
        <a:bodyPr/>
        <a:lstStyle/>
        <a:p>
          <a:endParaRPr lang="en-GB"/>
        </a:p>
      </dgm:t>
    </dgm:pt>
    <dgm:pt modelId="{A7EDB41C-B965-0A46-9BE1-059002D24782}">
      <dgm:prSet phldrT="[Text]"/>
      <dgm:spPr/>
      <dgm:t>
        <a:bodyPr/>
        <a:lstStyle/>
        <a:p>
          <a:pPr>
            <a:buFont typeface="+mj-lt"/>
            <a:buAutoNum type="arabicPeriod"/>
          </a:pPr>
          <a:r>
            <a:rPr lang="en-US"/>
            <a:t>Development Platform </a:t>
          </a:r>
          <a:endParaRPr lang="en-GB"/>
        </a:p>
      </dgm:t>
    </dgm:pt>
    <dgm:pt modelId="{BB390DED-3F08-8E4D-87B3-F57DE71E892C}" type="parTrans" cxnId="{402D2EF8-9A33-5842-9E6F-2906C289FF70}">
      <dgm:prSet/>
      <dgm:spPr/>
      <dgm:t>
        <a:bodyPr/>
        <a:lstStyle/>
        <a:p>
          <a:endParaRPr lang="en-GB"/>
        </a:p>
      </dgm:t>
    </dgm:pt>
    <dgm:pt modelId="{19D7B476-1318-734D-B0F5-257C79E287A4}" type="sibTrans" cxnId="{402D2EF8-9A33-5842-9E6F-2906C289FF70}">
      <dgm:prSet/>
      <dgm:spPr/>
      <dgm:t>
        <a:bodyPr/>
        <a:lstStyle/>
        <a:p>
          <a:endParaRPr lang="en-GB"/>
        </a:p>
      </dgm:t>
    </dgm:pt>
    <dgm:pt modelId="{851C7A02-40BC-964C-9F9F-A59D242362D9}">
      <dgm:prSet phldrT="[Text]"/>
      <dgm:spPr/>
      <dgm:t>
        <a:bodyPr/>
        <a:lstStyle/>
        <a:p>
          <a:pPr>
            <a:buFont typeface="+mj-lt"/>
            <a:buAutoNum type="arabicPeriod"/>
          </a:pPr>
          <a:r>
            <a:rPr lang="en-US"/>
            <a:t>macOS Monterey - 12.0.1</a:t>
          </a:r>
          <a:endParaRPr lang="en-GB"/>
        </a:p>
      </dgm:t>
    </dgm:pt>
    <dgm:pt modelId="{EE34010E-30E2-D644-9637-2B64EC794A8F}" type="parTrans" cxnId="{F0139B25-C21D-FD43-AF7C-D8AB5B35EBF6}">
      <dgm:prSet/>
      <dgm:spPr/>
      <dgm:t>
        <a:bodyPr/>
        <a:lstStyle/>
        <a:p>
          <a:endParaRPr lang="en-GB"/>
        </a:p>
      </dgm:t>
    </dgm:pt>
    <dgm:pt modelId="{C22BF544-0F1F-CE4D-AEA4-BAF1DC8E6E41}" type="sibTrans" cxnId="{F0139B25-C21D-FD43-AF7C-D8AB5B35EBF6}">
      <dgm:prSet/>
      <dgm:spPr/>
      <dgm:t>
        <a:bodyPr/>
        <a:lstStyle/>
        <a:p>
          <a:endParaRPr lang="en-GB"/>
        </a:p>
      </dgm:t>
    </dgm:pt>
    <dgm:pt modelId="{577B0959-47D9-BE49-8C5A-92948E2FC161}">
      <dgm:prSet phldrT="[Text]"/>
      <dgm:spPr/>
      <dgm:t>
        <a:bodyPr/>
        <a:lstStyle/>
        <a:p>
          <a:pPr>
            <a:buFont typeface="+mj-lt"/>
            <a:buAutoNum type="arabicPeriod"/>
          </a:pPr>
          <a:r>
            <a:rPr lang="en-US"/>
            <a:t>macOS Big Sur – 11.6.1</a:t>
          </a:r>
          <a:endParaRPr lang="en-GB"/>
        </a:p>
      </dgm:t>
    </dgm:pt>
    <dgm:pt modelId="{B5638207-1333-DA4D-A93D-F18EAA550680}" type="parTrans" cxnId="{6B95D529-751D-B34D-8B12-FFCF1D9A9221}">
      <dgm:prSet/>
      <dgm:spPr/>
      <dgm:t>
        <a:bodyPr/>
        <a:lstStyle/>
        <a:p>
          <a:endParaRPr lang="en-GB"/>
        </a:p>
      </dgm:t>
    </dgm:pt>
    <dgm:pt modelId="{3CC4B6E8-1D91-CA4F-B78B-386F70A34BCB}" type="sibTrans" cxnId="{6B95D529-751D-B34D-8B12-FFCF1D9A9221}">
      <dgm:prSet/>
      <dgm:spPr/>
      <dgm:t>
        <a:bodyPr/>
        <a:lstStyle/>
        <a:p>
          <a:endParaRPr lang="en-GB"/>
        </a:p>
      </dgm:t>
    </dgm:pt>
    <dgm:pt modelId="{F7DF81D3-DC8C-A949-8987-F9C06D3C5949}">
      <dgm:prSet/>
      <dgm:spPr/>
      <dgm:t>
        <a:bodyPr/>
        <a:lstStyle/>
        <a:p>
          <a:r>
            <a:rPr lang="en-GB"/>
            <a:t>Testing</a:t>
          </a:r>
        </a:p>
      </dgm:t>
    </dgm:pt>
    <dgm:pt modelId="{FA02711A-6CB2-424B-93AD-DDDAA130C6A3}" type="parTrans" cxnId="{08F9FF0C-CD35-524A-B3CC-57DDA3FC48D7}">
      <dgm:prSet/>
      <dgm:spPr/>
      <dgm:t>
        <a:bodyPr/>
        <a:lstStyle/>
        <a:p>
          <a:endParaRPr lang="en-GB"/>
        </a:p>
      </dgm:t>
    </dgm:pt>
    <dgm:pt modelId="{FF9A79EE-4791-6D40-8FEE-41D329E52F70}" type="sibTrans" cxnId="{08F9FF0C-CD35-524A-B3CC-57DDA3FC48D7}">
      <dgm:prSet/>
      <dgm:spPr/>
      <dgm:t>
        <a:bodyPr/>
        <a:lstStyle/>
        <a:p>
          <a:endParaRPr lang="en-GB"/>
        </a:p>
      </dgm:t>
    </dgm:pt>
    <dgm:pt modelId="{846FA454-125A-D34E-9A80-7AF8002A0682}">
      <dgm:prSet/>
      <dgm:spPr/>
      <dgm:t>
        <a:bodyPr/>
        <a:lstStyle/>
        <a:p>
          <a:r>
            <a:rPr lang="en-GB"/>
            <a:t>Junit</a:t>
          </a:r>
        </a:p>
      </dgm:t>
    </dgm:pt>
    <dgm:pt modelId="{13E17E38-B4ED-DE44-898A-C1A07CC1506B}" type="parTrans" cxnId="{EE373AB7-8B7A-A442-9C8B-6E7FB22A1143}">
      <dgm:prSet/>
      <dgm:spPr/>
      <dgm:t>
        <a:bodyPr/>
        <a:lstStyle/>
        <a:p>
          <a:endParaRPr lang="en-GB"/>
        </a:p>
      </dgm:t>
    </dgm:pt>
    <dgm:pt modelId="{B0881AFC-A400-074A-91AC-1ACEA2D31BBA}" type="sibTrans" cxnId="{EE373AB7-8B7A-A442-9C8B-6E7FB22A1143}">
      <dgm:prSet/>
      <dgm:spPr/>
      <dgm:t>
        <a:bodyPr/>
        <a:lstStyle/>
        <a:p>
          <a:endParaRPr lang="en-GB"/>
        </a:p>
      </dgm:t>
    </dgm:pt>
    <dgm:pt modelId="{6B49FC1E-F175-C64F-A200-632C88532E72}">
      <dgm:prSet/>
      <dgm:spPr/>
      <dgm:t>
        <a:bodyPr/>
        <a:lstStyle/>
        <a:p>
          <a:pPr>
            <a:buFont typeface="+mj-lt"/>
            <a:buAutoNum type="arabicPeriod"/>
          </a:pPr>
          <a:r>
            <a:rPr lang="en-US"/>
            <a:t>Eclipse</a:t>
          </a:r>
          <a:endParaRPr lang="en-GB"/>
        </a:p>
      </dgm:t>
    </dgm:pt>
    <dgm:pt modelId="{340E1C53-56E2-E94F-9BA0-6512105F62AF}" type="parTrans" cxnId="{7EA1AA4E-6D0A-6648-8267-D027D21F515C}">
      <dgm:prSet/>
      <dgm:spPr/>
      <dgm:t>
        <a:bodyPr/>
        <a:lstStyle/>
        <a:p>
          <a:endParaRPr lang="en-GB"/>
        </a:p>
      </dgm:t>
    </dgm:pt>
    <dgm:pt modelId="{16E3225E-B7BC-B247-982F-C60738C75E19}" type="sibTrans" cxnId="{7EA1AA4E-6D0A-6648-8267-D027D21F515C}">
      <dgm:prSet/>
      <dgm:spPr/>
      <dgm:t>
        <a:bodyPr/>
        <a:lstStyle/>
        <a:p>
          <a:endParaRPr lang="en-GB"/>
        </a:p>
      </dgm:t>
    </dgm:pt>
    <dgm:pt modelId="{11516F72-188B-3D44-835B-72A2A543E3C4}">
      <dgm:prSet/>
      <dgm:spPr/>
      <dgm:t>
        <a:bodyPr/>
        <a:lstStyle/>
        <a:p>
          <a:pPr>
            <a:buFont typeface="+mj-lt"/>
            <a:buAutoNum type="arabicPeriod"/>
          </a:pPr>
          <a:r>
            <a:rPr lang="en-US"/>
            <a:t>macOS Catalina – 10.15</a:t>
          </a:r>
          <a:endParaRPr lang="en-GB"/>
        </a:p>
      </dgm:t>
    </dgm:pt>
    <dgm:pt modelId="{96D87986-70CC-F04B-9283-DD68E782B5DB}" type="parTrans" cxnId="{14CD9E1C-AA1E-244C-A534-1CFCCA46D8EF}">
      <dgm:prSet/>
      <dgm:spPr/>
      <dgm:t>
        <a:bodyPr/>
        <a:lstStyle/>
        <a:p>
          <a:endParaRPr lang="en-GB"/>
        </a:p>
      </dgm:t>
    </dgm:pt>
    <dgm:pt modelId="{6837BB37-3F94-2043-944A-2ACF541FE1B9}" type="sibTrans" cxnId="{14CD9E1C-AA1E-244C-A534-1CFCCA46D8EF}">
      <dgm:prSet/>
      <dgm:spPr/>
      <dgm:t>
        <a:bodyPr/>
        <a:lstStyle/>
        <a:p>
          <a:endParaRPr lang="en-GB"/>
        </a:p>
      </dgm:t>
    </dgm:pt>
    <dgm:pt modelId="{E7D09F0E-CD3F-8343-83A0-8345ECC9CF04}">
      <dgm:prSet/>
      <dgm:spPr/>
      <dgm:t>
        <a:bodyPr/>
        <a:lstStyle/>
        <a:p>
          <a:r>
            <a:rPr lang="en-GB"/>
            <a:t>Windows 10</a:t>
          </a:r>
        </a:p>
      </dgm:t>
    </dgm:pt>
    <dgm:pt modelId="{EF7D417E-25D7-BF42-A743-E8DF45305E9D}" type="parTrans" cxnId="{FF316922-E850-6E49-94C0-4E08562E379B}">
      <dgm:prSet/>
      <dgm:spPr/>
      <dgm:t>
        <a:bodyPr/>
        <a:lstStyle/>
        <a:p>
          <a:endParaRPr lang="en-GB"/>
        </a:p>
      </dgm:t>
    </dgm:pt>
    <dgm:pt modelId="{A6E21277-EE00-3C47-9AC9-E008F137EBDD}" type="sibTrans" cxnId="{FF316922-E850-6E49-94C0-4E08562E379B}">
      <dgm:prSet/>
      <dgm:spPr/>
      <dgm:t>
        <a:bodyPr/>
        <a:lstStyle/>
        <a:p>
          <a:endParaRPr lang="en-GB"/>
        </a:p>
      </dgm:t>
    </dgm:pt>
    <dgm:pt modelId="{0E7D69C8-5F50-3B4E-A8DF-60DFC2BCCA05}">
      <dgm:prSet/>
      <dgm:spPr/>
      <dgm:t>
        <a:bodyPr/>
        <a:lstStyle/>
        <a:p>
          <a:pPr>
            <a:buFont typeface="+mj-lt"/>
            <a:buAutoNum type="arabicPeriod"/>
          </a:pPr>
          <a:r>
            <a:rPr lang="en-US"/>
            <a:t>Collaboration Tools</a:t>
          </a:r>
          <a:endParaRPr lang="en-GB"/>
        </a:p>
      </dgm:t>
    </dgm:pt>
    <dgm:pt modelId="{1AFB0828-20FA-9640-8E09-F54C23260F76}" type="parTrans" cxnId="{FC7C0D2D-366C-6646-8F2F-0E72B5287747}">
      <dgm:prSet/>
      <dgm:spPr/>
      <dgm:t>
        <a:bodyPr/>
        <a:lstStyle/>
        <a:p>
          <a:endParaRPr lang="en-GB"/>
        </a:p>
      </dgm:t>
    </dgm:pt>
    <dgm:pt modelId="{28B03C11-CEC2-9747-B6C1-860849958E67}" type="sibTrans" cxnId="{FC7C0D2D-366C-6646-8F2F-0E72B5287747}">
      <dgm:prSet/>
      <dgm:spPr/>
      <dgm:t>
        <a:bodyPr/>
        <a:lstStyle/>
        <a:p>
          <a:endParaRPr lang="en-GB"/>
        </a:p>
      </dgm:t>
    </dgm:pt>
    <dgm:pt modelId="{0499C01D-FF94-0744-B737-4918B5AC0F58}">
      <dgm:prSet/>
      <dgm:spPr/>
      <dgm:t>
        <a:bodyPr/>
        <a:lstStyle/>
        <a:p>
          <a:r>
            <a:rPr lang="en-GB"/>
            <a:t>Zoom</a:t>
          </a:r>
        </a:p>
      </dgm:t>
    </dgm:pt>
    <dgm:pt modelId="{304B4332-326F-C24C-870B-FF034A170CD3}" type="parTrans" cxnId="{A8DF5951-7472-A247-9E4D-AE83FF0C3082}">
      <dgm:prSet/>
      <dgm:spPr/>
      <dgm:t>
        <a:bodyPr/>
        <a:lstStyle/>
        <a:p>
          <a:endParaRPr lang="en-GB"/>
        </a:p>
      </dgm:t>
    </dgm:pt>
    <dgm:pt modelId="{B8D93F6E-5AFC-C944-962C-CF0A11D745ED}" type="sibTrans" cxnId="{A8DF5951-7472-A247-9E4D-AE83FF0C3082}">
      <dgm:prSet/>
      <dgm:spPr/>
      <dgm:t>
        <a:bodyPr/>
        <a:lstStyle/>
        <a:p>
          <a:endParaRPr lang="en-GB"/>
        </a:p>
      </dgm:t>
    </dgm:pt>
    <dgm:pt modelId="{4364F9B7-0103-3049-A46E-AEA4BB21C487}">
      <dgm:prSet/>
      <dgm:spPr/>
      <dgm:t>
        <a:bodyPr/>
        <a:lstStyle/>
        <a:p>
          <a:r>
            <a:rPr lang="en-GB"/>
            <a:t>GitHub</a:t>
          </a:r>
        </a:p>
      </dgm:t>
    </dgm:pt>
    <dgm:pt modelId="{E881E0AA-F35D-5145-A9D3-B3191861AC32}" type="parTrans" cxnId="{5B5B7C5F-8D0A-5940-9D6B-6F5088A8350F}">
      <dgm:prSet/>
      <dgm:spPr/>
      <dgm:t>
        <a:bodyPr/>
        <a:lstStyle/>
        <a:p>
          <a:endParaRPr lang="en-GB"/>
        </a:p>
      </dgm:t>
    </dgm:pt>
    <dgm:pt modelId="{EE0759F4-DE94-F647-BA18-ADD977FB21A1}" type="sibTrans" cxnId="{5B5B7C5F-8D0A-5940-9D6B-6F5088A8350F}">
      <dgm:prSet/>
      <dgm:spPr/>
      <dgm:t>
        <a:bodyPr/>
        <a:lstStyle/>
        <a:p>
          <a:endParaRPr lang="en-GB"/>
        </a:p>
      </dgm:t>
    </dgm:pt>
    <dgm:pt modelId="{827FE895-7A8E-E749-A964-6C9BD75E6BD8}">
      <dgm:prSet/>
      <dgm:spPr/>
      <dgm:t>
        <a:bodyPr/>
        <a:lstStyle/>
        <a:p>
          <a:r>
            <a:rPr lang="en-GB"/>
            <a:t>Documentation</a:t>
          </a:r>
        </a:p>
        <a:p>
          <a:r>
            <a:rPr lang="en-GB"/>
            <a:t>&amp; Presentation</a:t>
          </a:r>
        </a:p>
      </dgm:t>
    </dgm:pt>
    <dgm:pt modelId="{8982DCF2-E672-C641-BB5C-D4DBCCE63FC5}" type="parTrans" cxnId="{4D89C7A9-7222-4A41-97E9-24BCE0A6FB46}">
      <dgm:prSet/>
      <dgm:spPr/>
      <dgm:t>
        <a:bodyPr/>
        <a:lstStyle/>
        <a:p>
          <a:endParaRPr lang="en-GB"/>
        </a:p>
      </dgm:t>
    </dgm:pt>
    <dgm:pt modelId="{B6CDA039-86FA-CF46-A89F-9BA039D9ADAB}" type="sibTrans" cxnId="{4D89C7A9-7222-4A41-97E9-24BCE0A6FB46}">
      <dgm:prSet/>
      <dgm:spPr/>
      <dgm:t>
        <a:bodyPr/>
        <a:lstStyle/>
        <a:p>
          <a:endParaRPr lang="en-GB"/>
        </a:p>
      </dgm:t>
    </dgm:pt>
    <dgm:pt modelId="{57D71E45-7E75-464E-AA7F-F6C48F9F61EB}">
      <dgm:prSet/>
      <dgm:spPr/>
      <dgm:t>
        <a:bodyPr/>
        <a:lstStyle/>
        <a:p>
          <a:r>
            <a:rPr lang="en-GB"/>
            <a:t>Visual Paradigm</a:t>
          </a:r>
        </a:p>
      </dgm:t>
    </dgm:pt>
    <dgm:pt modelId="{9AD9C3A1-0A78-5B4E-8780-C774567027CC}" type="parTrans" cxnId="{B568C1D9-11CC-2949-8767-6C85E8D3263C}">
      <dgm:prSet/>
      <dgm:spPr/>
      <dgm:t>
        <a:bodyPr/>
        <a:lstStyle/>
        <a:p>
          <a:endParaRPr lang="en-GB"/>
        </a:p>
      </dgm:t>
    </dgm:pt>
    <dgm:pt modelId="{5273253E-5557-E149-A964-957CD87CC650}" type="sibTrans" cxnId="{B568C1D9-11CC-2949-8767-6C85E8D3263C}">
      <dgm:prSet/>
      <dgm:spPr/>
      <dgm:t>
        <a:bodyPr/>
        <a:lstStyle/>
        <a:p>
          <a:endParaRPr lang="en-GB"/>
        </a:p>
      </dgm:t>
    </dgm:pt>
    <dgm:pt modelId="{3A4E8589-E0BD-0B4C-9211-A22057BA9563}">
      <dgm:prSet/>
      <dgm:spPr/>
      <dgm:t>
        <a:bodyPr/>
        <a:lstStyle/>
        <a:p>
          <a:r>
            <a:rPr lang="en-GB"/>
            <a:t>MS Word</a:t>
          </a:r>
        </a:p>
      </dgm:t>
    </dgm:pt>
    <dgm:pt modelId="{04731539-7326-2446-B4C0-BF7385249337}" type="parTrans" cxnId="{784064A9-98EC-4449-91AE-4C6C6886791F}">
      <dgm:prSet/>
      <dgm:spPr/>
      <dgm:t>
        <a:bodyPr/>
        <a:lstStyle/>
        <a:p>
          <a:endParaRPr lang="en-GB"/>
        </a:p>
      </dgm:t>
    </dgm:pt>
    <dgm:pt modelId="{3A756CE3-200E-EE48-BFA5-B76A4B6139B6}" type="sibTrans" cxnId="{784064A9-98EC-4449-91AE-4C6C6886791F}">
      <dgm:prSet/>
      <dgm:spPr/>
      <dgm:t>
        <a:bodyPr/>
        <a:lstStyle/>
        <a:p>
          <a:endParaRPr lang="en-GB"/>
        </a:p>
      </dgm:t>
    </dgm:pt>
    <dgm:pt modelId="{6CD9CF7A-563A-6845-B969-87415FCE5BB7}">
      <dgm:prSet/>
      <dgm:spPr/>
      <dgm:t>
        <a:bodyPr/>
        <a:lstStyle/>
        <a:p>
          <a:r>
            <a:rPr lang="en-GB"/>
            <a:t>Apple Pages</a:t>
          </a:r>
        </a:p>
      </dgm:t>
    </dgm:pt>
    <dgm:pt modelId="{BA776691-7FC6-6043-8E13-E346D2DCB8DD}" type="parTrans" cxnId="{2BEAA3C3-1D39-FC4E-B5C5-B65234D1649B}">
      <dgm:prSet/>
      <dgm:spPr/>
      <dgm:t>
        <a:bodyPr/>
        <a:lstStyle/>
        <a:p>
          <a:endParaRPr lang="en-GB"/>
        </a:p>
      </dgm:t>
    </dgm:pt>
    <dgm:pt modelId="{56DBB70B-CEC1-4C49-B53A-D8D42A1CCECB}" type="sibTrans" cxnId="{2BEAA3C3-1D39-FC4E-B5C5-B65234D1649B}">
      <dgm:prSet/>
      <dgm:spPr/>
      <dgm:t>
        <a:bodyPr/>
        <a:lstStyle/>
        <a:p>
          <a:endParaRPr lang="en-GB"/>
        </a:p>
      </dgm:t>
    </dgm:pt>
    <dgm:pt modelId="{75C2F5F4-E0BC-4B4A-9263-96F1A599B494}">
      <dgm:prSet/>
      <dgm:spPr/>
      <dgm:t>
        <a:bodyPr/>
        <a:lstStyle/>
        <a:p>
          <a:r>
            <a:rPr lang="en-GB"/>
            <a:t>MS PowerPoint</a:t>
          </a:r>
        </a:p>
      </dgm:t>
    </dgm:pt>
    <dgm:pt modelId="{64AEDB75-E73E-3346-8AC0-4032A4ADED31}" type="parTrans" cxnId="{0425E282-5C4B-B949-B525-430BE4F5266E}">
      <dgm:prSet/>
      <dgm:spPr/>
      <dgm:t>
        <a:bodyPr/>
        <a:lstStyle/>
        <a:p>
          <a:endParaRPr lang="en-GB"/>
        </a:p>
      </dgm:t>
    </dgm:pt>
    <dgm:pt modelId="{93CDF7D5-0AC2-9E4E-B76D-3A583E470C5F}" type="sibTrans" cxnId="{0425E282-5C4B-B949-B525-430BE4F5266E}">
      <dgm:prSet/>
      <dgm:spPr/>
      <dgm:t>
        <a:bodyPr/>
        <a:lstStyle/>
        <a:p>
          <a:endParaRPr lang="en-GB"/>
        </a:p>
      </dgm:t>
    </dgm:pt>
    <dgm:pt modelId="{AEE5D99A-3F47-BC45-A1E1-2CA135E7BD81}" type="pres">
      <dgm:prSet presAssocID="{50EF6D66-B60C-9E47-B147-C20FF9FC6F32}" presName="diagram" presStyleCnt="0">
        <dgm:presLayoutVars>
          <dgm:chPref val="1"/>
          <dgm:dir/>
          <dgm:animOne val="branch"/>
          <dgm:animLvl val="lvl"/>
          <dgm:resizeHandles/>
        </dgm:presLayoutVars>
      </dgm:prSet>
      <dgm:spPr/>
    </dgm:pt>
    <dgm:pt modelId="{8C2C9C34-DFA1-B942-A8D8-60ABDE7D11CF}" type="pres">
      <dgm:prSet presAssocID="{7B73A98C-CBB2-D147-8B6D-BC04C6C5C57C}" presName="root" presStyleCnt="0"/>
      <dgm:spPr/>
    </dgm:pt>
    <dgm:pt modelId="{CA9A914A-B9AD-D548-9DC9-F94E2CFD5BF3}" type="pres">
      <dgm:prSet presAssocID="{7B73A98C-CBB2-D147-8B6D-BC04C6C5C57C}" presName="rootComposite" presStyleCnt="0"/>
      <dgm:spPr/>
    </dgm:pt>
    <dgm:pt modelId="{98D89E54-D55E-8D4D-953E-D710031492EB}" type="pres">
      <dgm:prSet presAssocID="{7B73A98C-CBB2-D147-8B6D-BC04C6C5C57C}" presName="rootText" presStyleLbl="node1" presStyleIdx="0" presStyleCnt="5"/>
      <dgm:spPr/>
    </dgm:pt>
    <dgm:pt modelId="{65DEA651-1641-C645-8BC1-F7DA4DA3388E}" type="pres">
      <dgm:prSet presAssocID="{7B73A98C-CBB2-D147-8B6D-BC04C6C5C57C}" presName="rootConnector" presStyleLbl="node1" presStyleIdx="0" presStyleCnt="5"/>
      <dgm:spPr/>
    </dgm:pt>
    <dgm:pt modelId="{E54146FB-286A-394D-A890-676FF04D715C}" type="pres">
      <dgm:prSet presAssocID="{7B73A98C-CBB2-D147-8B6D-BC04C6C5C57C}" presName="childShape" presStyleCnt="0"/>
      <dgm:spPr/>
    </dgm:pt>
    <dgm:pt modelId="{8CDAB3DE-E381-EB4D-962C-A5A09BF27DA0}" type="pres">
      <dgm:prSet presAssocID="{D9ECDDAD-752C-F146-9252-BAF04D010BE0}" presName="Name13" presStyleLbl="parChTrans1D2" presStyleIdx="0" presStyleCnt="14"/>
      <dgm:spPr/>
    </dgm:pt>
    <dgm:pt modelId="{2253F195-59CD-1541-AFCC-C5ECB25C43FE}" type="pres">
      <dgm:prSet presAssocID="{B27CA300-0921-0E42-A927-C2F307808207}" presName="childText" presStyleLbl="bgAcc1" presStyleIdx="0" presStyleCnt="14">
        <dgm:presLayoutVars>
          <dgm:bulletEnabled val="1"/>
        </dgm:presLayoutVars>
      </dgm:prSet>
      <dgm:spPr/>
    </dgm:pt>
    <dgm:pt modelId="{4F67865E-5BE5-124D-A67F-C14F148D4A6E}" type="pres">
      <dgm:prSet presAssocID="{AD04E616-C452-234D-8840-339736D6CFD1}" presName="Name13" presStyleLbl="parChTrans1D2" presStyleIdx="1" presStyleCnt="14"/>
      <dgm:spPr/>
    </dgm:pt>
    <dgm:pt modelId="{429E0D10-D63F-534E-B78F-7B3962BC9CCB}" type="pres">
      <dgm:prSet presAssocID="{9FCD27C5-B570-5B46-8CCE-D79B26584934}" presName="childText" presStyleLbl="bgAcc1" presStyleIdx="1" presStyleCnt="14">
        <dgm:presLayoutVars>
          <dgm:bulletEnabled val="1"/>
        </dgm:presLayoutVars>
      </dgm:prSet>
      <dgm:spPr/>
    </dgm:pt>
    <dgm:pt modelId="{07EE7F9A-14D8-B744-9CBB-9D7480E1CE14}" type="pres">
      <dgm:prSet presAssocID="{340E1C53-56E2-E94F-9BA0-6512105F62AF}" presName="Name13" presStyleLbl="parChTrans1D2" presStyleIdx="2" presStyleCnt="14"/>
      <dgm:spPr/>
    </dgm:pt>
    <dgm:pt modelId="{7A9AE47B-5E81-754D-BD11-3CE37A953D85}" type="pres">
      <dgm:prSet presAssocID="{6B49FC1E-F175-C64F-A200-632C88532E72}" presName="childText" presStyleLbl="bgAcc1" presStyleIdx="2" presStyleCnt="14">
        <dgm:presLayoutVars>
          <dgm:bulletEnabled val="1"/>
        </dgm:presLayoutVars>
      </dgm:prSet>
      <dgm:spPr/>
    </dgm:pt>
    <dgm:pt modelId="{B8B86EED-B21E-8B42-87D9-0BEABC184B2E}" type="pres">
      <dgm:prSet presAssocID="{A7EDB41C-B965-0A46-9BE1-059002D24782}" presName="root" presStyleCnt="0"/>
      <dgm:spPr/>
    </dgm:pt>
    <dgm:pt modelId="{FA48324A-00A2-A843-A3F6-040116304740}" type="pres">
      <dgm:prSet presAssocID="{A7EDB41C-B965-0A46-9BE1-059002D24782}" presName="rootComposite" presStyleCnt="0"/>
      <dgm:spPr/>
    </dgm:pt>
    <dgm:pt modelId="{E0139A39-6AE4-D04C-BD9D-ACA67557927D}" type="pres">
      <dgm:prSet presAssocID="{A7EDB41C-B965-0A46-9BE1-059002D24782}" presName="rootText" presStyleLbl="node1" presStyleIdx="1" presStyleCnt="5"/>
      <dgm:spPr/>
    </dgm:pt>
    <dgm:pt modelId="{09CC8650-A000-1747-AEC3-463A07AF9645}" type="pres">
      <dgm:prSet presAssocID="{A7EDB41C-B965-0A46-9BE1-059002D24782}" presName="rootConnector" presStyleLbl="node1" presStyleIdx="1" presStyleCnt="5"/>
      <dgm:spPr/>
    </dgm:pt>
    <dgm:pt modelId="{EBF06E16-90E6-7F42-9E5D-940B3E4BC0B4}" type="pres">
      <dgm:prSet presAssocID="{A7EDB41C-B965-0A46-9BE1-059002D24782}" presName="childShape" presStyleCnt="0"/>
      <dgm:spPr/>
    </dgm:pt>
    <dgm:pt modelId="{8CC254E3-3385-1842-AADB-47BFFFB6889A}" type="pres">
      <dgm:prSet presAssocID="{EE34010E-30E2-D644-9637-2B64EC794A8F}" presName="Name13" presStyleLbl="parChTrans1D2" presStyleIdx="3" presStyleCnt="14"/>
      <dgm:spPr/>
    </dgm:pt>
    <dgm:pt modelId="{2E8398DB-0F4E-3742-BA15-20EE81FCD438}" type="pres">
      <dgm:prSet presAssocID="{851C7A02-40BC-964C-9F9F-A59D242362D9}" presName="childText" presStyleLbl="bgAcc1" presStyleIdx="3" presStyleCnt="14">
        <dgm:presLayoutVars>
          <dgm:bulletEnabled val="1"/>
        </dgm:presLayoutVars>
      </dgm:prSet>
      <dgm:spPr/>
    </dgm:pt>
    <dgm:pt modelId="{FD5CB9E3-98A2-C048-8BE8-41AC424227E7}" type="pres">
      <dgm:prSet presAssocID="{B5638207-1333-DA4D-A93D-F18EAA550680}" presName="Name13" presStyleLbl="parChTrans1D2" presStyleIdx="4" presStyleCnt="14"/>
      <dgm:spPr/>
    </dgm:pt>
    <dgm:pt modelId="{44E7A623-4462-2B4F-8915-77EA1FEA8897}" type="pres">
      <dgm:prSet presAssocID="{577B0959-47D9-BE49-8C5A-92948E2FC161}" presName="childText" presStyleLbl="bgAcc1" presStyleIdx="4" presStyleCnt="14">
        <dgm:presLayoutVars>
          <dgm:bulletEnabled val="1"/>
        </dgm:presLayoutVars>
      </dgm:prSet>
      <dgm:spPr/>
    </dgm:pt>
    <dgm:pt modelId="{007C6F45-BFB1-D042-A338-463D6960E0AC}" type="pres">
      <dgm:prSet presAssocID="{96D87986-70CC-F04B-9283-DD68E782B5DB}" presName="Name13" presStyleLbl="parChTrans1D2" presStyleIdx="5" presStyleCnt="14"/>
      <dgm:spPr/>
    </dgm:pt>
    <dgm:pt modelId="{BC26A0C7-6D55-B243-BE58-932F0B520F6B}" type="pres">
      <dgm:prSet presAssocID="{11516F72-188B-3D44-835B-72A2A543E3C4}" presName="childText" presStyleLbl="bgAcc1" presStyleIdx="5" presStyleCnt="14">
        <dgm:presLayoutVars>
          <dgm:bulletEnabled val="1"/>
        </dgm:presLayoutVars>
      </dgm:prSet>
      <dgm:spPr/>
    </dgm:pt>
    <dgm:pt modelId="{7D8AF52A-619A-BD4D-8601-96BD1E35B0CA}" type="pres">
      <dgm:prSet presAssocID="{EF7D417E-25D7-BF42-A743-E8DF45305E9D}" presName="Name13" presStyleLbl="parChTrans1D2" presStyleIdx="6" presStyleCnt="14"/>
      <dgm:spPr/>
    </dgm:pt>
    <dgm:pt modelId="{24402B5B-91C4-FB4B-8E7A-1D1262C68716}" type="pres">
      <dgm:prSet presAssocID="{E7D09F0E-CD3F-8343-83A0-8345ECC9CF04}" presName="childText" presStyleLbl="bgAcc1" presStyleIdx="6" presStyleCnt="14">
        <dgm:presLayoutVars>
          <dgm:bulletEnabled val="1"/>
        </dgm:presLayoutVars>
      </dgm:prSet>
      <dgm:spPr/>
    </dgm:pt>
    <dgm:pt modelId="{E41C12E5-9BA8-5248-96C5-E46AE9B9F51E}" type="pres">
      <dgm:prSet presAssocID="{F7DF81D3-DC8C-A949-8987-F9C06D3C5949}" presName="root" presStyleCnt="0"/>
      <dgm:spPr/>
    </dgm:pt>
    <dgm:pt modelId="{D6CB8E2D-90C2-A24C-AD1F-1437F7E7EDEE}" type="pres">
      <dgm:prSet presAssocID="{F7DF81D3-DC8C-A949-8987-F9C06D3C5949}" presName="rootComposite" presStyleCnt="0"/>
      <dgm:spPr/>
    </dgm:pt>
    <dgm:pt modelId="{B6882358-45F6-B44B-9D01-F59A5A048174}" type="pres">
      <dgm:prSet presAssocID="{F7DF81D3-DC8C-A949-8987-F9C06D3C5949}" presName="rootText" presStyleLbl="node1" presStyleIdx="2" presStyleCnt="5"/>
      <dgm:spPr/>
    </dgm:pt>
    <dgm:pt modelId="{1635F1A9-CEA0-BF4B-8A37-768C87BA29B7}" type="pres">
      <dgm:prSet presAssocID="{F7DF81D3-DC8C-A949-8987-F9C06D3C5949}" presName="rootConnector" presStyleLbl="node1" presStyleIdx="2" presStyleCnt="5"/>
      <dgm:spPr/>
    </dgm:pt>
    <dgm:pt modelId="{EB546A48-38EF-2842-8C81-7A3F3DABAA99}" type="pres">
      <dgm:prSet presAssocID="{F7DF81D3-DC8C-A949-8987-F9C06D3C5949}" presName="childShape" presStyleCnt="0"/>
      <dgm:spPr/>
    </dgm:pt>
    <dgm:pt modelId="{64AF145C-B593-7F45-BBD2-9017C302B778}" type="pres">
      <dgm:prSet presAssocID="{13E17E38-B4ED-DE44-898A-C1A07CC1506B}" presName="Name13" presStyleLbl="parChTrans1D2" presStyleIdx="7" presStyleCnt="14"/>
      <dgm:spPr/>
    </dgm:pt>
    <dgm:pt modelId="{848200B7-C36B-8943-ABE8-891B05BFE099}" type="pres">
      <dgm:prSet presAssocID="{846FA454-125A-D34E-9A80-7AF8002A0682}" presName="childText" presStyleLbl="bgAcc1" presStyleIdx="7" presStyleCnt="14">
        <dgm:presLayoutVars>
          <dgm:bulletEnabled val="1"/>
        </dgm:presLayoutVars>
      </dgm:prSet>
      <dgm:spPr/>
    </dgm:pt>
    <dgm:pt modelId="{B37C815E-8513-5A4F-ACA3-232740FF382F}" type="pres">
      <dgm:prSet presAssocID="{0E7D69C8-5F50-3B4E-A8DF-60DFC2BCCA05}" presName="root" presStyleCnt="0"/>
      <dgm:spPr/>
    </dgm:pt>
    <dgm:pt modelId="{D72E4B02-656D-C444-8AC1-DE6DF7A041D4}" type="pres">
      <dgm:prSet presAssocID="{0E7D69C8-5F50-3B4E-A8DF-60DFC2BCCA05}" presName="rootComposite" presStyleCnt="0"/>
      <dgm:spPr/>
    </dgm:pt>
    <dgm:pt modelId="{5EBE07A3-CE00-3743-93DB-DAEA2B85F7B9}" type="pres">
      <dgm:prSet presAssocID="{0E7D69C8-5F50-3B4E-A8DF-60DFC2BCCA05}" presName="rootText" presStyleLbl="node1" presStyleIdx="3" presStyleCnt="5"/>
      <dgm:spPr/>
    </dgm:pt>
    <dgm:pt modelId="{397E98F8-8257-BE43-B538-E6A3A53A19BA}" type="pres">
      <dgm:prSet presAssocID="{0E7D69C8-5F50-3B4E-A8DF-60DFC2BCCA05}" presName="rootConnector" presStyleLbl="node1" presStyleIdx="3" presStyleCnt="5"/>
      <dgm:spPr/>
    </dgm:pt>
    <dgm:pt modelId="{09204291-3A42-1649-B8D1-B90783F28BD1}" type="pres">
      <dgm:prSet presAssocID="{0E7D69C8-5F50-3B4E-A8DF-60DFC2BCCA05}" presName="childShape" presStyleCnt="0"/>
      <dgm:spPr/>
    </dgm:pt>
    <dgm:pt modelId="{56A97F68-C921-CD4A-BE2C-72BEED94FE1A}" type="pres">
      <dgm:prSet presAssocID="{304B4332-326F-C24C-870B-FF034A170CD3}" presName="Name13" presStyleLbl="parChTrans1D2" presStyleIdx="8" presStyleCnt="14"/>
      <dgm:spPr/>
    </dgm:pt>
    <dgm:pt modelId="{988A40AF-31A2-614B-BEFF-3EEB40892AA0}" type="pres">
      <dgm:prSet presAssocID="{0499C01D-FF94-0744-B737-4918B5AC0F58}" presName="childText" presStyleLbl="bgAcc1" presStyleIdx="8" presStyleCnt="14">
        <dgm:presLayoutVars>
          <dgm:bulletEnabled val="1"/>
        </dgm:presLayoutVars>
      </dgm:prSet>
      <dgm:spPr/>
    </dgm:pt>
    <dgm:pt modelId="{2E44E4C7-0E48-DF4C-A9CD-9C9B8B394089}" type="pres">
      <dgm:prSet presAssocID="{E881E0AA-F35D-5145-A9D3-B3191861AC32}" presName="Name13" presStyleLbl="parChTrans1D2" presStyleIdx="9" presStyleCnt="14"/>
      <dgm:spPr/>
    </dgm:pt>
    <dgm:pt modelId="{23E06111-BABA-0741-8C42-16138F7E08E7}" type="pres">
      <dgm:prSet presAssocID="{4364F9B7-0103-3049-A46E-AEA4BB21C487}" presName="childText" presStyleLbl="bgAcc1" presStyleIdx="9" presStyleCnt="14">
        <dgm:presLayoutVars>
          <dgm:bulletEnabled val="1"/>
        </dgm:presLayoutVars>
      </dgm:prSet>
      <dgm:spPr/>
    </dgm:pt>
    <dgm:pt modelId="{957A1446-F2CB-5F4B-BBF4-A9B423A19733}" type="pres">
      <dgm:prSet presAssocID="{827FE895-7A8E-E749-A964-6C9BD75E6BD8}" presName="root" presStyleCnt="0"/>
      <dgm:spPr/>
    </dgm:pt>
    <dgm:pt modelId="{FAAEC162-ED69-574F-83FB-0304C6341577}" type="pres">
      <dgm:prSet presAssocID="{827FE895-7A8E-E749-A964-6C9BD75E6BD8}" presName="rootComposite" presStyleCnt="0"/>
      <dgm:spPr/>
    </dgm:pt>
    <dgm:pt modelId="{10A86C8C-70F0-614F-8440-28521F743996}" type="pres">
      <dgm:prSet presAssocID="{827FE895-7A8E-E749-A964-6C9BD75E6BD8}" presName="rootText" presStyleLbl="node1" presStyleIdx="4" presStyleCnt="5"/>
      <dgm:spPr/>
    </dgm:pt>
    <dgm:pt modelId="{F82DA393-DCC0-CB4F-93DE-61D5A37D1E74}" type="pres">
      <dgm:prSet presAssocID="{827FE895-7A8E-E749-A964-6C9BD75E6BD8}" presName="rootConnector" presStyleLbl="node1" presStyleIdx="4" presStyleCnt="5"/>
      <dgm:spPr/>
    </dgm:pt>
    <dgm:pt modelId="{AB2D28FD-0671-F44C-9470-C2F89A25E037}" type="pres">
      <dgm:prSet presAssocID="{827FE895-7A8E-E749-A964-6C9BD75E6BD8}" presName="childShape" presStyleCnt="0"/>
      <dgm:spPr/>
    </dgm:pt>
    <dgm:pt modelId="{009F2658-BEE5-DB4D-9363-C27DB4F6A120}" type="pres">
      <dgm:prSet presAssocID="{9AD9C3A1-0A78-5B4E-8780-C774567027CC}" presName="Name13" presStyleLbl="parChTrans1D2" presStyleIdx="10" presStyleCnt="14"/>
      <dgm:spPr/>
    </dgm:pt>
    <dgm:pt modelId="{941E1789-2BBC-4147-B347-ADCC487C9248}" type="pres">
      <dgm:prSet presAssocID="{57D71E45-7E75-464E-AA7F-F6C48F9F61EB}" presName="childText" presStyleLbl="bgAcc1" presStyleIdx="10" presStyleCnt="14">
        <dgm:presLayoutVars>
          <dgm:bulletEnabled val="1"/>
        </dgm:presLayoutVars>
      </dgm:prSet>
      <dgm:spPr/>
    </dgm:pt>
    <dgm:pt modelId="{97B66104-7E59-7D40-8DDA-5850AF10C6A7}" type="pres">
      <dgm:prSet presAssocID="{04731539-7326-2446-B4C0-BF7385249337}" presName="Name13" presStyleLbl="parChTrans1D2" presStyleIdx="11" presStyleCnt="14"/>
      <dgm:spPr/>
    </dgm:pt>
    <dgm:pt modelId="{F9C7FAFB-E215-5240-B90C-24F49F91F588}" type="pres">
      <dgm:prSet presAssocID="{3A4E8589-E0BD-0B4C-9211-A22057BA9563}" presName="childText" presStyleLbl="bgAcc1" presStyleIdx="11" presStyleCnt="14">
        <dgm:presLayoutVars>
          <dgm:bulletEnabled val="1"/>
        </dgm:presLayoutVars>
      </dgm:prSet>
      <dgm:spPr/>
    </dgm:pt>
    <dgm:pt modelId="{DBA9F40E-3D4C-D944-B897-14EC179E223B}" type="pres">
      <dgm:prSet presAssocID="{64AEDB75-E73E-3346-8AC0-4032A4ADED31}" presName="Name13" presStyleLbl="parChTrans1D2" presStyleIdx="12" presStyleCnt="14"/>
      <dgm:spPr/>
    </dgm:pt>
    <dgm:pt modelId="{3771696A-9D68-C644-85F5-66A20C465BE2}" type="pres">
      <dgm:prSet presAssocID="{75C2F5F4-E0BC-4B4A-9263-96F1A599B494}" presName="childText" presStyleLbl="bgAcc1" presStyleIdx="12" presStyleCnt="14">
        <dgm:presLayoutVars>
          <dgm:bulletEnabled val="1"/>
        </dgm:presLayoutVars>
      </dgm:prSet>
      <dgm:spPr/>
    </dgm:pt>
    <dgm:pt modelId="{20255DF6-6911-5549-9F99-6C56EABF5576}" type="pres">
      <dgm:prSet presAssocID="{BA776691-7FC6-6043-8E13-E346D2DCB8DD}" presName="Name13" presStyleLbl="parChTrans1D2" presStyleIdx="13" presStyleCnt="14"/>
      <dgm:spPr/>
    </dgm:pt>
    <dgm:pt modelId="{CE2783ED-AE82-DC4E-A3E8-E8AAE3306828}" type="pres">
      <dgm:prSet presAssocID="{6CD9CF7A-563A-6845-B969-87415FCE5BB7}" presName="childText" presStyleLbl="bgAcc1" presStyleIdx="13" presStyleCnt="14">
        <dgm:presLayoutVars>
          <dgm:bulletEnabled val="1"/>
        </dgm:presLayoutVars>
      </dgm:prSet>
      <dgm:spPr/>
    </dgm:pt>
  </dgm:ptLst>
  <dgm:cxnLst>
    <dgm:cxn modelId="{4F341702-400B-4449-8681-B3834972E26A}" type="presOf" srcId="{9AD9C3A1-0A78-5B4E-8780-C774567027CC}" destId="{009F2658-BEE5-DB4D-9363-C27DB4F6A120}" srcOrd="0" destOrd="0" presId="urn:microsoft.com/office/officeart/2005/8/layout/hierarchy3"/>
    <dgm:cxn modelId="{0C366306-35FB-C444-BB90-C06B241BE66D}" type="presOf" srcId="{57D71E45-7E75-464E-AA7F-F6C48F9F61EB}" destId="{941E1789-2BBC-4147-B347-ADCC487C9248}" srcOrd="0" destOrd="0" presId="urn:microsoft.com/office/officeart/2005/8/layout/hierarchy3"/>
    <dgm:cxn modelId="{08F9FF0C-CD35-524A-B3CC-57DDA3FC48D7}" srcId="{50EF6D66-B60C-9E47-B147-C20FF9FC6F32}" destId="{F7DF81D3-DC8C-A949-8987-F9C06D3C5949}" srcOrd="2" destOrd="0" parTransId="{FA02711A-6CB2-424B-93AD-DDDAA130C6A3}" sibTransId="{FF9A79EE-4791-6D40-8FEE-41D329E52F70}"/>
    <dgm:cxn modelId="{65435C0E-816B-B843-BECF-B88767E67FE3}" type="presOf" srcId="{846FA454-125A-D34E-9A80-7AF8002A0682}" destId="{848200B7-C36B-8943-ABE8-891B05BFE099}" srcOrd="0" destOrd="0" presId="urn:microsoft.com/office/officeart/2005/8/layout/hierarchy3"/>
    <dgm:cxn modelId="{A4530B1B-1DAA-8A4A-B8DA-A698E3B76590}" type="presOf" srcId="{13E17E38-B4ED-DE44-898A-C1A07CC1506B}" destId="{64AF145C-B593-7F45-BBD2-9017C302B778}" srcOrd="0" destOrd="0" presId="urn:microsoft.com/office/officeart/2005/8/layout/hierarchy3"/>
    <dgm:cxn modelId="{6A68911B-DC4B-AD40-A3C3-848498F77086}" type="presOf" srcId="{0E7D69C8-5F50-3B4E-A8DF-60DFC2BCCA05}" destId="{5EBE07A3-CE00-3743-93DB-DAEA2B85F7B9}" srcOrd="0" destOrd="0" presId="urn:microsoft.com/office/officeart/2005/8/layout/hierarchy3"/>
    <dgm:cxn modelId="{14CD9E1C-AA1E-244C-A534-1CFCCA46D8EF}" srcId="{A7EDB41C-B965-0A46-9BE1-059002D24782}" destId="{11516F72-188B-3D44-835B-72A2A543E3C4}" srcOrd="2" destOrd="0" parTransId="{96D87986-70CC-F04B-9283-DD68E782B5DB}" sibTransId="{6837BB37-3F94-2043-944A-2ACF541FE1B9}"/>
    <dgm:cxn modelId="{197D3C22-3C1D-844D-93B6-C4BF651EAE26}" type="presOf" srcId="{E881E0AA-F35D-5145-A9D3-B3191861AC32}" destId="{2E44E4C7-0E48-DF4C-A9CD-9C9B8B394089}" srcOrd="0" destOrd="0" presId="urn:microsoft.com/office/officeart/2005/8/layout/hierarchy3"/>
    <dgm:cxn modelId="{FF316922-E850-6E49-94C0-4E08562E379B}" srcId="{A7EDB41C-B965-0A46-9BE1-059002D24782}" destId="{E7D09F0E-CD3F-8343-83A0-8345ECC9CF04}" srcOrd="3" destOrd="0" parTransId="{EF7D417E-25D7-BF42-A743-E8DF45305E9D}" sibTransId="{A6E21277-EE00-3C47-9AC9-E008F137EBDD}"/>
    <dgm:cxn modelId="{70D59E23-2B19-D044-84A2-B0903E96AEC8}" srcId="{7B73A98C-CBB2-D147-8B6D-BC04C6C5C57C}" destId="{B27CA300-0921-0E42-A927-C2F307808207}" srcOrd="0" destOrd="0" parTransId="{D9ECDDAD-752C-F146-9252-BAF04D010BE0}" sibTransId="{5D66A617-91C0-5E4F-A277-18D5E4DFBF06}"/>
    <dgm:cxn modelId="{F0139B25-C21D-FD43-AF7C-D8AB5B35EBF6}" srcId="{A7EDB41C-B965-0A46-9BE1-059002D24782}" destId="{851C7A02-40BC-964C-9F9F-A59D242362D9}" srcOrd="0" destOrd="0" parTransId="{EE34010E-30E2-D644-9637-2B64EC794A8F}" sibTransId="{C22BF544-0F1F-CE4D-AEA4-BAF1DC8E6E41}"/>
    <dgm:cxn modelId="{6B95D529-751D-B34D-8B12-FFCF1D9A9221}" srcId="{A7EDB41C-B965-0A46-9BE1-059002D24782}" destId="{577B0959-47D9-BE49-8C5A-92948E2FC161}" srcOrd="1" destOrd="0" parTransId="{B5638207-1333-DA4D-A93D-F18EAA550680}" sibTransId="{3CC4B6E8-1D91-CA4F-B78B-386F70A34BCB}"/>
    <dgm:cxn modelId="{294DBB2B-6940-5349-B62A-5DAA01685A00}" type="presOf" srcId="{7B73A98C-CBB2-D147-8B6D-BC04C6C5C57C}" destId="{65DEA651-1641-C645-8BC1-F7DA4DA3388E}" srcOrd="1" destOrd="0" presId="urn:microsoft.com/office/officeart/2005/8/layout/hierarchy3"/>
    <dgm:cxn modelId="{FC7C0D2D-366C-6646-8F2F-0E72B5287747}" srcId="{50EF6D66-B60C-9E47-B147-C20FF9FC6F32}" destId="{0E7D69C8-5F50-3B4E-A8DF-60DFC2BCCA05}" srcOrd="3" destOrd="0" parTransId="{1AFB0828-20FA-9640-8E09-F54C23260F76}" sibTransId="{28B03C11-CEC2-9747-B6C1-860849958E67}"/>
    <dgm:cxn modelId="{4E682D33-629E-1443-B408-FAA0BB9AAB87}" type="presOf" srcId="{AD04E616-C452-234D-8840-339736D6CFD1}" destId="{4F67865E-5BE5-124D-A67F-C14F148D4A6E}" srcOrd="0" destOrd="0" presId="urn:microsoft.com/office/officeart/2005/8/layout/hierarchy3"/>
    <dgm:cxn modelId="{EECF5A34-5F04-B14D-825E-81122523EB39}" type="presOf" srcId="{B5638207-1333-DA4D-A93D-F18EAA550680}" destId="{FD5CB9E3-98A2-C048-8BE8-41AC424227E7}" srcOrd="0" destOrd="0" presId="urn:microsoft.com/office/officeart/2005/8/layout/hierarchy3"/>
    <dgm:cxn modelId="{3F08953E-8D33-CD4B-B4A8-F603E901B709}" srcId="{50EF6D66-B60C-9E47-B147-C20FF9FC6F32}" destId="{7B73A98C-CBB2-D147-8B6D-BC04C6C5C57C}" srcOrd="0" destOrd="0" parTransId="{A134E393-6ADD-7E48-BC32-AAF6832F6FB9}" sibTransId="{0814E349-86C2-A349-9FC5-A4EDFDB27A1F}"/>
    <dgm:cxn modelId="{E043CB42-4C7D-424F-9518-5C9F2F86589D}" type="presOf" srcId="{D9ECDDAD-752C-F146-9252-BAF04D010BE0}" destId="{8CDAB3DE-E381-EB4D-962C-A5A09BF27DA0}" srcOrd="0" destOrd="0" presId="urn:microsoft.com/office/officeart/2005/8/layout/hierarchy3"/>
    <dgm:cxn modelId="{3C15B34A-83A6-5D4F-99C3-8858F8470891}" type="presOf" srcId="{304B4332-326F-C24C-870B-FF034A170CD3}" destId="{56A97F68-C921-CD4A-BE2C-72BEED94FE1A}" srcOrd="0" destOrd="0" presId="urn:microsoft.com/office/officeart/2005/8/layout/hierarchy3"/>
    <dgm:cxn modelId="{7EA1AA4E-6D0A-6648-8267-D027D21F515C}" srcId="{7B73A98C-CBB2-D147-8B6D-BC04C6C5C57C}" destId="{6B49FC1E-F175-C64F-A200-632C88532E72}" srcOrd="2" destOrd="0" parTransId="{340E1C53-56E2-E94F-9BA0-6512105F62AF}" sibTransId="{16E3225E-B7BC-B247-982F-C60738C75E19}"/>
    <dgm:cxn modelId="{A8DF5951-7472-A247-9E4D-AE83FF0C3082}" srcId="{0E7D69C8-5F50-3B4E-A8DF-60DFC2BCCA05}" destId="{0499C01D-FF94-0744-B737-4918B5AC0F58}" srcOrd="0" destOrd="0" parTransId="{304B4332-326F-C24C-870B-FF034A170CD3}" sibTransId="{B8D93F6E-5AFC-C944-962C-CF0A11D745ED}"/>
    <dgm:cxn modelId="{5B5B7C5F-8D0A-5940-9D6B-6F5088A8350F}" srcId="{0E7D69C8-5F50-3B4E-A8DF-60DFC2BCCA05}" destId="{4364F9B7-0103-3049-A46E-AEA4BB21C487}" srcOrd="1" destOrd="0" parTransId="{E881E0AA-F35D-5145-A9D3-B3191861AC32}" sibTransId="{EE0759F4-DE94-F647-BA18-ADD977FB21A1}"/>
    <dgm:cxn modelId="{4A590B64-FB7D-4647-B5CA-0C75FD0C2606}" type="presOf" srcId="{577B0959-47D9-BE49-8C5A-92948E2FC161}" destId="{44E7A623-4462-2B4F-8915-77EA1FEA8897}" srcOrd="0" destOrd="0" presId="urn:microsoft.com/office/officeart/2005/8/layout/hierarchy3"/>
    <dgm:cxn modelId="{1D98AD6A-C232-2544-8B32-C074A7D7CAF1}" type="presOf" srcId="{6CD9CF7A-563A-6845-B969-87415FCE5BB7}" destId="{CE2783ED-AE82-DC4E-A3E8-E8AAE3306828}" srcOrd="0" destOrd="0" presId="urn:microsoft.com/office/officeart/2005/8/layout/hierarchy3"/>
    <dgm:cxn modelId="{CB25F86C-1085-EB49-8869-8FBC17C6C9F6}" type="presOf" srcId="{A7EDB41C-B965-0A46-9BE1-059002D24782}" destId="{09CC8650-A000-1747-AEC3-463A07AF9645}" srcOrd="1" destOrd="0" presId="urn:microsoft.com/office/officeart/2005/8/layout/hierarchy3"/>
    <dgm:cxn modelId="{0B35A67A-CF4F-D740-9C1E-8B85C877C755}" type="presOf" srcId="{851C7A02-40BC-964C-9F9F-A59D242362D9}" destId="{2E8398DB-0F4E-3742-BA15-20EE81FCD438}" srcOrd="0" destOrd="0" presId="urn:microsoft.com/office/officeart/2005/8/layout/hierarchy3"/>
    <dgm:cxn modelId="{9377217C-2CEC-304A-A87D-B14AE9555CD7}" type="presOf" srcId="{A7EDB41C-B965-0A46-9BE1-059002D24782}" destId="{E0139A39-6AE4-D04C-BD9D-ACA67557927D}" srcOrd="0" destOrd="0" presId="urn:microsoft.com/office/officeart/2005/8/layout/hierarchy3"/>
    <dgm:cxn modelId="{8740D07C-CC2F-7346-98F4-6E6BCF0B0CA9}" type="presOf" srcId="{827FE895-7A8E-E749-A964-6C9BD75E6BD8}" destId="{10A86C8C-70F0-614F-8440-28521F743996}" srcOrd="0" destOrd="0" presId="urn:microsoft.com/office/officeart/2005/8/layout/hierarchy3"/>
    <dgm:cxn modelId="{F1742982-9A8A-4541-9C27-11926FEBA38F}" type="presOf" srcId="{827FE895-7A8E-E749-A964-6C9BD75E6BD8}" destId="{F82DA393-DCC0-CB4F-93DE-61D5A37D1E74}" srcOrd="1" destOrd="0" presId="urn:microsoft.com/office/officeart/2005/8/layout/hierarchy3"/>
    <dgm:cxn modelId="{0425E282-5C4B-B949-B525-430BE4F5266E}" srcId="{827FE895-7A8E-E749-A964-6C9BD75E6BD8}" destId="{75C2F5F4-E0BC-4B4A-9263-96F1A599B494}" srcOrd="2" destOrd="0" parTransId="{64AEDB75-E73E-3346-8AC0-4032A4ADED31}" sibTransId="{93CDF7D5-0AC2-9E4E-B76D-3A583E470C5F}"/>
    <dgm:cxn modelId="{560B2488-77B6-7042-A63D-A2FED19CFD01}" type="presOf" srcId="{04731539-7326-2446-B4C0-BF7385249337}" destId="{97B66104-7E59-7D40-8DDA-5850AF10C6A7}" srcOrd="0" destOrd="0" presId="urn:microsoft.com/office/officeart/2005/8/layout/hierarchy3"/>
    <dgm:cxn modelId="{55CFDE8C-2F57-BF48-930D-5ADF864CC074}" type="presOf" srcId="{7B73A98C-CBB2-D147-8B6D-BC04C6C5C57C}" destId="{98D89E54-D55E-8D4D-953E-D710031492EB}" srcOrd="0" destOrd="0" presId="urn:microsoft.com/office/officeart/2005/8/layout/hierarchy3"/>
    <dgm:cxn modelId="{04D55D95-F5B8-FE4C-8415-D090828029D4}" type="presOf" srcId="{9FCD27C5-B570-5B46-8CCE-D79B26584934}" destId="{429E0D10-D63F-534E-B78F-7B3962BC9CCB}" srcOrd="0" destOrd="0" presId="urn:microsoft.com/office/officeart/2005/8/layout/hierarchy3"/>
    <dgm:cxn modelId="{58AE4E97-BCE1-9F45-8A62-34EA8240EC8B}" type="presOf" srcId="{EF7D417E-25D7-BF42-A743-E8DF45305E9D}" destId="{7D8AF52A-619A-BD4D-8601-96BD1E35B0CA}" srcOrd="0" destOrd="0" presId="urn:microsoft.com/office/officeart/2005/8/layout/hierarchy3"/>
    <dgm:cxn modelId="{07C0AD9A-D87C-984D-839F-52715D6623B5}" type="presOf" srcId="{3A4E8589-E0BD-0B4C-9211-A22057BA9563}" destId="{F9C7FAFB-E215-5240-B90C-24F49F91F588}" srcOrd="0" destOrd="0" presId="urn:microsoft.com/office/officeart/2005/8/layout/hierarchy3"/>
    <dgm:cxn modelId="{212D389B-772C-8D4A-8E0E-78E412C569E9}" type="presOf" srcId="{64AEDB75-E73E-3346-8AC0-4032A4ADED31}" destId="{DBA9F40E-3D4C-D944-B897-14EC179E223B}" srcOrd="0" destOrd="0" presId="urn:microsoft.com/office/officeart/2005/8/layout/hierarchy3"/>
    <dgm:cxn modelId="{C490519F-11CA-4341-B79A-72C35E8477AF}" type="presOf" srcId="{B27CA300-0921-0E42-A927-C2F307808207}" destId="{2253F195-59CD-1541-AFCC-C5ECB25C43FE}" srcOrd="0" destOrd="0" presId="urn:microsoft.com/office/officeart/2005/8/layout/hierarchy3"/>
    <dgm:cxn modelId="{A53237A3-2284-4546-BEA6-1E3AD9CD80E5}" type="presOf" srcId="{11516F72-188B-3D44-835B-72A2A543E3C4}" destId="{BC26A0C7-6D55-B243-BE58-932F0B520F6B}" srcOrd="0" destOrd="0" presId="urn:microsoft.com/office/officeart/2005/8/layout/hierarchy3"/>
    <dgm:cxn modelId="{59D2A7A3-95A8-3649-BAB4-1C5F1FF10045}" type="presOf" srcId="{EE34010E-30E2-D644-9637-2B64EC794A8F}" destId="{8CC254E3-3385-1842-AADB-47BFFFB6889A}" srcOrd="0" destOrd="0" presId="urn:microsoft.com/office/officeart/2005/8/layout/hierarchy3"/>
    <dgm:cxn modelId="{D65EEFA4-21A6-A441-9410-1B396E8234BD}" type="presOf" srcId="{E7D09F0E-CD3F-8343-83A0-8345ECC9CF04}" destId="{24402B5B-91C4-FB4B-8E7A-1D1262C68716}" srcOrd="0" destOrd="0" presId="urn:microsoft.com/office/officeart/2005/8/layout/hierarchy3"/>
    <dgm:cxn modelId="{784064A9-98EC-4449-91AE-4C6C6886791F}" srcId="{827FE895-7A8E-E749-A964-6C9BD75E6BD8}" destId="{3A4E8589-E0BD-0B4C-9211-A22057BA9563}" srcOrd="1" destOrd="0" parTransId="{04731539-7326-2446-B4C0-BF7385249337}" sibTransId="{3A756CE3-200E-EE48-BFA5-B76A4B6139B6}"/>
    <dgm:cxn modelId="{4D89C7A9-7222-4A41-97E9-24BCE0A6FB46}" srcId="{50EF6D66-B60C-9E47-B147-C20FF9FC6F32}" destId="{827FE895-7A8E-E749-A964-6C9BD75E6BD8}" srcOrd="4" destOrd="0" parTransId="{8982DCF2-E672-C641-BB5C-D4DBCCE63FC5}" sibTransId="{B6CDA039-86FA-CF46-A89F-9BA039D9ADAB}"/>
    <dgm:cxn modelId="{EE373AB7-8B7A-A442-9C8B-6E7FB22A1143}" srcId="{F7DF81D3-DC8C-A949-8987-F9C06D3C5949}" destId="{846FA454-125A-D34E-9A80-7AF8002A0682}" srcOrd="0" destOrd="0" parTransId="{13E17E38-B4ED-DE44-898A-C1A07CC1506B}" sibTransId="{B0881AFC-A400-074A-91AC-1ACEA2D31BBA}"/>
    <dgm:cxn modelId="{D5CAFCBC-784F-7746-8ABB-F3DD531F17D2}" type="presOf" srcId="{F7DF81D3-DC8C-A949-8987-F9C06D3C5949}" destId="{1635F1A9-CEA0-BF4B-8A37-768C87BA29B7}" srcOrd="1" destOrd="0" presId="urn:microsoft.com/office/officeart/2005/8/layout/hierarchy3"/>
    <dgm:cxn modelId="{2BEAA3C3-1D39-FC4E-B5C5-B65234D1649B}" srcId="{827FE895-7A8E-E749-A964-6C9BD75E6BD8}" destId="{6CD9CF7A-563A-6845-B969-87415FCE5BB7}" srcOrd="3" destOrd="0" parTransId="{BA776691-7FC6-6043-8E13-E346D2DCB8DD}" sibTransId="{56DBB70B-CEC1-4C49-B53A-D8D42A1CCECB}"/>
    <dgm:cxn modelId="{F9E612C8-87BF-6B48-A6DA-E603C91DE1BA}" type="presOf" srcId="{96D87986-70CC-F04B-9283-DD68E782B5DB}" destId="{007C6F45-BFB1-D042-A338-463D6960E0AC}" srcOrd="0" destOrd="0" presId="urn:microsoft.com/office/officeart/2005/8/layout/hierarchy3"/>
    <dgm:cxn modelId="{F82650D0-5F24-C640-9475-65E76FB63DFB}" type="presOf" srcId="{4364F9B7-0103-3049-A46E-AEA4BB21C487}" destId="{23E06111-BABA-0741-8C42-16138F7E08E7}" srcOrd="0" destOrd="0" presId="urn:microsoft.com/office/officeart/2005/8/layout/hierarchy3"/>
    <dgm:cxn modelId="{529538D1-97FE-0640-A335-B243E46F9A59}" srcId="{7B73A98C-CBB2-D147-8B6D-BC04C6C5C57C}" destId="{9FCD27C5-B570-5B46-8CCE-D79B26584934}" srcOrd="1" destOrd="0" parTransId="{AD04E616-C452-234D-8840-339736D6CFD1}" sibTransId="{D8238563-AA62-D748-A12B-FFA842519485}"/>
    <dgm:cxn modelId="{494852D5-6F8A-1F46-8F31-70F0EF6AA628}" type="presOf" srcId="{0499C01D-FF94-0744-B737-4918B5AC0F58}" destId="{988A40AF-31A2-614B-BEFF-3EEB40892AA0}" srcOrd="0" destOrd="0" presId="urn:microsoft.com/office/officeart/2005/8/layout/hierarchy3"/>
    <dgm:cxn modelId="{B568C1D9-11CC-2949-8767-6C85E8D3263C}" srcId="{827FE895-7A8E-E749-A964-6C9BD75E6BD8}" destId="{57D71E45-7E75-464E-AA7F-F6C48F9F61EB}" srcOrd="0" destOrd="0" parTransId="{9AD9C3A1-0A78-5B4E-8780-C774567027CC}" sibTransId="{5273253E-5557-E149-A964-957CD87CC650}"/>
    <dgm:cxn modelId="{893555EE-E706-5643-9ED4-D3CE840FAD68}" type="presOf" srcId="{F7DF81D3-DC8C-A949-8987-F9C06D3C5949}" destId="{B6882358-45F6-B44B-9D01-F59A5A048174}" srcOrd="0" destOrd="0" presId="urn:microsoft.com/office/officeart/2005/8/layout/hierarchy3"/>
    <dgm:cxn modelId="{2612C1EE-034B-A045-B012-11583CF39B8B}" type="presOf" srcId="{75C2F5F4-E0BC-4B4A-9263-96F1A599B494}" destId="{3771696A-9D68-C644-85F5-66A20C465BE2}" srcOrd="0" destOrd="0" presId="urn:microsoft.com/office/officeart/2005/8/layout/hierarchy3"/>
    <dgm:cxn modelId="{82BB5AF7-07AF-6048-9269-17C4575B3AE1}" type="presOf" srcId="{0E7D69C8-5F50-3B4E-A8DF-60DFC2BCCA05}" destId="{397E98F8-8257-BE43-B538-E6A3A53A19BA}" srcOrd="1" destOrd="0" presId="urn:microsoft.com/office/officeart/2005/8/layout/hierarchy3"/>
    <dgm:cxn modelId="{90B0A6F7-DAC5-B440-9DCD-F4F640EE99AD}" type="presOf" srcId="{50EF6D66-B60C-9E47-B147-C20FF9FC6F32}" destId="{AEE5D99A-3F47-BC45-A1E1-2CA135E7BD81}" srcOrd="0" destOrd="0" presId="urn:microsoft.com/office/officeart/2005/8/layout/hierarchy3"/>
    <dgm:cxn modelId="{16D516F8-61D5-8141-B8EA-BA0341214293}" type="presOf" srcId="{BA776691-7FC6-6043-8E13-E346D2DCB8DD}" destId="{20255DF6-6911-5549-9F99-6C56EABF5576}" srcOrd="0" destOrd="0" presId="urn:microsoft.com/office/officeart/2005/8/layout/hierarchy3"/>
    <dgm:cxn modelId="{402D2EF8-9A33-5842-9E6F-2906C289FF70}" srcId="{50EF6D66-B60C-9E47-B147-C20FF9FC6F32}" destId="{A7EDB41C-B965-0A46-9BE1-059002D24782}" srcOrd="1" destOrd="0" parTransId="{BB390DED-3F08-8E4D-87B3-F57DE71E892C}" sibTransId="{19D7B476-1318-734D-B0F5-257C79E287A4}"/>
    <dgm:cxn modelId="{57DF01F9-DE61-E846-AF4A-AC38721B50A9}" type="presOf" srcId="{340E1C53-56E2-E94F-9BA0-6512105F62AF}" destId="{07EE7F9A-14D8-B744-9CBB-9D7480E1CE14}" srcOrd="0" destOrd="0" presId="urn:microsoft.com/office/officeart/2005/8/layout/hierarchy3"/>
    <dgm:cxn modelId="{D39A71FA-4F75-DA45-ADF4-0ACC5DA30A48}" type="presOf" srcId="{6B49FC1E-F175-C64F-A200-632C88532E72}" destId="{7A9AE47B-5E81-754D-BD11-3CE37A953D85}" srcOrd="0" destOrd="0" presId="urn:microsoft.com/office/officeart/2005/8/layout/hierarchy3"/>
    <dgm:cxn modelId="{30EC6454-2C19-C941-B1C1-E800E689F447}" type="presParOf" srcId="{AEE5D99A-3F47-BC45-A1E1-2CA135E7BD81}" destId="{8C2C9C34-DFA1-B942-A8D8-60ABDE7D11CF}" srcOrd="0" destOrd="0" presId="urn:microsoft.com/office/officeart/2005/8/layout/hierarchy3"/>
    <dgm:cxn modelId="{DD96AEFA-07B1-5148-9D5E-8C6B1BD4008F}" type="presParOf" srcId="{8C2C9C34-DFA1-B942-A8D8-60ABDE7D11CF}" destId="{CA9A914A-B9AD-D548-9DC9-F94E2CFD5BF3}" srcOrd="0" destOrd="0" presId="urn:microsoft.com/office/officeart/2005/8/layout/hierarchy3"/>
    <dgm:cxn modelId="{01963BC7-E439-4F45-8A3B-2395DB6DF1B0}" type="presParOf" srcId="{CA9A914A-B9AD-D548-9DC9-F94E2CFD5BF3}" destId="{98D89E54-D55E-8D4D-953E-D710031492EB}" srcOrd="0" destOrd="0" presId="urn:microsoft.com/office/officeart/2005/8/layout/hierarchy3"/>
    <dgm:cxn modelId="{74A4B61E-3E11-D74E-844B-1C9E675DDE53}" type="presParOf" srcId="{CA9A914A-B9AD-D548-9DC9-F94E2CFD5BF3}" destId="{65DEA651-1641-C645-8BC1-F7DA4DA3388E}" srcOrd="1" destOrd="0" presId="urn:microsoft.com/office/officeart/2005/8/layout/hierarchy3"/>
    <dgm:cxn modelId="{0A589670-2D5B-FE46-9054-9DD2562E3BBE}" type="presParOf" srcId="{8C2C9C34-DFA1-B942-A8D8-60ABDE7D11CF}" destId="{E54146FB-286A-394D-A890-676FF04D715C}" srcOrd="1" destOrd="0" presId="urn:microsoft.com/office/officeart/2005/8/layout/hierarchy3"/>
    <dgm:cxn modelId="{9B8A21B3-2CD9-284C-81FF-6A97C794E014}" type="presParOf" srcId="{E54146FB-286A-394D-A890-676FF04D715C}" destId="{8CDAB3DE-E381-EB4D-962C-A5A09BF27DA0}" srcOrd="0" destOrd="0" presId="urn:microsoft.com/office/officeart/2005/8/layout/hierarchy3"/>
    <dgm:cxn modelId="{E00190BA-B7C3-3B4E-9BEE-467801F157B3}" type="presParOf" srcId="{E54146FB-286A-394D-A890-676FF04D715C}" destId="{2253F195-59CD-1541-AFCC-C5ECB25C43FE}" srcOrd="1" destOrd="0" presId="urn:microsoft.com/office/officeart/2005/8/layout/hierarchy3"/>
    <dgm:cxn modelId="{25A59003-9C11-1D4A-8915-9B54308FC03F}" type="presParOf" srcId="{E54146FB-286A-394D-A890-676FF04D715C}" destId="{4F67865E-5BE5-124D-A67F-C14F148D4A6E}" srcOrd="2" destOrd="0" presId="urn:microsoft.com/office/officeart/2005/8/layout/hierarchy3"/>
    <dgm:cxn modelId="{9E26879A-21D2-D44B-8DAF-153258FA9DDB}" type="presParOf" srcId="{E54146FB-286A-394D-A890-676FF04D715C}" destId="{429E0D10-D63F-534E-B78F-7B3962BC9CCB}" srcOrd="3" destOrd="0" presId="urn:microsoft.com/office/officeart/2005/8/layout/hierarchy3"/>
    <dgm:cxn modelId="{B4F3BE10-E1FD-B94B-9935-C40420349E85}" type="presParOf" srcId="{E54146FB-286A-394D-A890-676FF04D715C}" destId="{07EE7F9A-14D8-B744-9CBB-9D7480E1CE14}" srcOrd="4" destOrd="0" presId="urn:microsoft.com/office/officeart/2005/8/layout/hierarchy3"/>
    <dgm:cxn modelId="{691C2033-CEB5-9B4F-A999-A75BE74588CD}" type="presParOf" srcId="{E54146FB-286A-394D-A890-676FF04D715C}" destId="{7A9AE47B-5E81-754D-BD11-3CE37A953D85}" srcOrd="5" destOrd="0" presId="urn:microsoft.com/office/officeart/2005/8/layout/hierarchy3"/>
    <dgm:cxn modelId="{25D685FB-6C48-4749-8422-77367702917E}" type="presParOf" srcId="{AEE5D99A-3F47-BC45-A1E1-2CA135E7BD81}" destId="{B8B86EED-B21E-8B42-87D9-0BEABC184B2E}" srcOrd="1" destOrd="0" presId="urn:microsoft.com/office/officeart/2005/8/layout/hierarchy3"/>
    <dgm:cxn modelId="{95EDC309-7918-1845-A83E-D12762021191}" type="presParOf" srcId="{B8B86EED-B21E-8B42-87D9-0BEABC184B2E}" destId="{FA48324A-00A2-A843-A3F6-040116304740}" srcOrd="0" destOrd="0" presId="urn:microsoft.com/office/officeart/2005/8/layout/hierarchy3"/>
    <dgm:cxn modelId="{F750204C-E270-C443-8A00-2D2F6A98B1B2}" type="presParOf" srcId="{FA48324A-00A2-A843-A3F6-040116304740}" destId="{E0139A39-6AE4-D04C-BD9D-ACA67557927D}" srcOrd="0" destOrd="0" presId="urn:microsoft.com/office/officeart/2005/8/layout/hierarchy3"/>
    <dgm:cxn modelId="{F35C2A0F-DA51-EC49-B95E-9F94EE31DF02}" type="presParOf" srcId="{FA48324A-00A2-A843-A3F6-040116304740}" destId="{09CC8650-A000-1747-AEC3-463A07AF9645}" srcOrd="1" destOrd="0" presId="urn:microsoft.com/office/officeart/2005/8/layout/hierarchy3"/>
    <dgm:cxn modelId="{A604CE63-A22E-2340-9D93-5C4DF7D813B2}" type="presParOf" srcId="{B8B86EED-B21E-8B42-87D9-0BEABC184B2E}" destId="{EBF06E16-90E6-7F42-9E5D-940B3E4BC0B4}" srcOrd="1" destOrd="0" presId="urn:microsoft.com/office/officeart/2005/8/layout/hierarchy3"/>
    <dgm:cxn modelId="{27A73CFA-57D9-374F-9B91-CC36D4E65FF3}" type="presParOf" srcId="{EBF06E16-90E6-7F42-9E5D-940B3E4BC0B4}" destId="{8CC254E3-3385-1842-AADB-47BFFFB6889A}" srcOrd="0" destOrd="0" presId="urn:microsoft.com/office/officeart/2005/8/layout/hierarchy3"/>
    <dgm:cxn modelId="{F7B4CB13-1BFA-8F4A-B082-4EA1443C1C26}" type="presParOf" srcId="{EBF06E16-90E6-7F42-9E5D-940B3E4BC0B4}" destId="{2E8398DB-0F4E-3742-BA15-20EE81FCD438}" srcOrd="1" destOrd="0" presId="urn:microsoft.com/office/officeart/2005/8/layout/hierarchy3"/>
    <dgm:cxn modelId="{C8085C55-05C9-CE47-8A04-F05CE8029524}" type="presParOf" srcId="{EBF06E16-90E6-7F42-9E5D-940B3E4BC0B4}" destId="{FD5CB9E3-98A2-C048-8BE8-41AC424227E7}" srcOrd="2" destOrd="0" presId="urn:microsoft.com/office/officeart/2005/8/layout/hierarchy3"/>
    <dgm:cxn modelId="{6CFB2C91-64D7-3A4A-819D-A03FCC604B01}" type="presParOf" srcId="{EBF06E16-90E6-7F42-9E5D-940B3E4BC0B4}" destId="{44E7A623-4462-2B4F-8915-77EA1FEA8897}" srcOrd="3" destOrd="0" presId="urn:microsoft.com/office/officeart/2005/8/layout/hierarchy3"/>
    <dgm:cxn modelId="{BC3FE7BA-880A-C449-8C42-F57CF9047006}" type="presParOf" srcId="{EBF06E16-90E6-7F42-9E5D-940B3E4BC0B4}" destId="{007C6F45-BFB1-D042-A338-463D6960E0AC}" srcOrd="4" destOrd="0" presId="urn:microsoft.com/office/officeart/2005/8/layout/hierarchy3"/>
    <dgm:cxn modelId="{C2D0588A-9B9B-4549-B196-F2A76C5AFDFF}" type="presParOf" srcId="{EBF06E16-90E6-7F42-9E5D-940B3E4BC0B4}" destId="{BC26A0C7-6D55-B243-BE58-932F0B520F6B}" srcOrd="5" destOrd="0" presId="urn:microsoft.com/office/officeart/2005/8/layout/hierarchy3"/>
    <dgm:cxn modelId="{4FCC5F73-C610-BE45-BBC3-16B68205B8C7}" type="presParOf" srcId="{EBF06E16-90E6-7F42-9E5D-940B3E4BC0B4}" destId="{7D8AF52A-619A-BD4D-8601-96BD1E35B0CA}" srcOrd="6" destOrd="0" presId="urn:microsoft.com/office/officeart/2005/8/layout/hierarchy3"/>
    <dgm:cxn modelId="{03316550-0951-1647-A1AD-362FF02A9AB8}" type="presParOf" srcId="{EBF06E16-90E6-7F42-9E5D-940B3E4BC0B4}" destId="{24402B5B-91C4-FB4B-8E7A-1D1262C68716}" srcOrd="7" destOrd="0" presId="urn:microsoft.com/office/officeart/2005/8/layout/hierarchy3"/>
    <dgm:cxn modelId="{5C3925B1-260D-B24D-B02D-49BCB2EF9DA4}" type="presParOf" srcId="{AEE5D99A-3F47-BC45-A1E1-2CA135E7BD81}" destId="{E41C12E5-9BA8-5248-96C5-E46AE9B9F51E}" srcOrd="2" destOrd="0" presId="urn:microsoft.com/office/officeart/2005/8/layout/hierarchy3"/>
    <dgm:cxn modelId="{AB45A065-C24F-DC4B-86CC-2276842B996A}" type="presParOf" srcId="{E41C12E5-9BA8-5248-96C5-E46AE9B9F51E}" destId="{D6CB8E2D-90C2-A24C-AD1F-1437F7E7EDEE}" srcOrd="0" destOrd="0" presId="urn:microsoft.com/office/officeart/2005/8/layout/hierarchy3"/>
    <dgm:cxn modelId="{BCA33DCA-0282-6540-83C4-DA4003C939D1}" type="presParOf" srcId="{D6CB8E2D-90C2-A24C-AD1F-1437F7E7EDEE}" destId="{B6882358-45F6-B44B-9D01-F59A5A048174}" srcOrd="0" destOrd="0" presId="urn:microsoft.com/office/officeart/2005/8/layout/hierarchy3"/>
    <dgm:cxn modelId="{27A182BC-F5D3-B447-A0C5-7D5530232C7E}" type="presParOf" srcId="{D6CB8E2D-90C2-A24C-AD1F-1437F7E7EDEE}" destId="{1635F1A9-CEA0-BF4B-8A37-768C87BA29B7}" srcOrd="1" destOrd="0" presId="urn:microsoft.com/office/officeart/2005/8/layout/hierarchy3"/>
    <dgm:cxn modelId="{6914BB6F-6BFE-684F-A591-022F158019D3}" type="presParOf" srcId="{E41C12E5-9BA8-5248-96C5-E46AE9B9F51E}" destId="{EB546A48-38EF-2842-8C81-7A3F3DABAA99}" srcOrd="1" destOrd="0" presId="urn:microsoft.com/office/officeart/2005/8/layout/hierarchy3"/>
    <dgm:cxn modelId="{83690EF6-E652-7045-8826-1C41ADC01652}" type="presParOf" srcId="{EB546A48-38EF-2842-8C81-7A3F3DABAA99}" destId="{64AF145C-B593-7F45-BBD2-9017C302B778}" srcOrd="0" destOrd="0" presId="urn:microsoft.com/office/officeart/2005/8/layout/hierarchy3"/>
    <dgm:cxn modelId="{844C5B5A-25EF-784E-8AEF-F73789690651}" type="presParOf" srcId="{EB546A48-38EF-2842-8C81-7A3F3DABAA99}" destId="{848200B7-C36B-8943-ABE8-891B05BFE099}" srcOrd="1" destOrd="0" presId="urn:microsoft.com/office/officeart/2005/8/layout/hierarchy3"/>
    <dgm:cxn modelId="{9BF0E392-CEA7-AD47-94B8-36BA6473D23E}" type="presParOf" srcId="{AEE5D99A-3F47-BC45-A1E1-2CA135E7BD81}" destId="{B37C815E-8513-5A4F-ACA3-232740FF382F}" srcOrd="3" destOrd="0" presId="urn:microsoft.com/office/officeart/2005/8/layout/hierarchy3"/>
    <dgm:cxn modelId="{A64899E0-5902-A049-A62D-6FCF0A12097C}" type="presParOf" srcId="{B37C815E-8513-5A4F-ACA3-232740FF382F}" destId="{D72E4B02-656D-C444-8AC1-DE6DF7A041D4}" srcOrd="0" destOrd="0" presId="urn:microsoft.com/office/officeart/2005/8/layout/hierarchy3"/>
    <dgm:cxn modelId="{DA5EFD4E-0A22-634C-9C7B-0B1E56A9B64F}" type="presParOf" srcId="{D72E4B02-656D-C444-8AC1-DE6DF7A041D4}" destId="{5EBE07A3-CE00-3743-93DB-DAEA2B85F7B9}" srcOrd="0" destOrd="0" presId="urn:microsoft.com/office/officeart/2005/8/layout/hierarchy3"/>
    <dgm:cxn modelId="{C694546B-B6A1-F044-BF0A-96AFEA361A4C}" type="presParOf" srcId="{D72E4B02-656D-C444-8AC1-DE6DF7A041D4}" destId="{397E98F8-8257-BE43-B538-E6A3A53A19BA}" srcOrd="1" destOrd="0" presId="urn:microsoft.com/office/officeart/2005/8/layout/hierarchy3"/>
    <dgm:cxn modelId="{3D019B7E-85F6-8A4F-94BD-EF0C040C00AA}" type="presParOf" srcId="{B37C815E-8513-5A4F-ACA3-232740FF382F}" destId="{09204291-3A42-1649-B8D1-B90783F28BD1}" srcOrd="1" destOrd="0" presId="urn:microsoft.com/office/officeart/2005/8/layout/hierarchy3"/>
    <dgm:cxn modelId="{DB59572C-F55E-834B-964E-A640086C54EC}" type="presParOf" srcId="{09204291-3A42-1649-B8D1-B90783F28BD1}" destId="{56A97F68-C921-CD4A-BE2C-72BEED94FE1A}" srcOrd="0" destOrd="0" presId="urn:microsoft.com/office/officeart/2005/8/layout/hierarchy3"/>
    <dgm:cxn modelId="{9B106350-3496-9A41-8DA9-61A7C8C36048}" type="presParOf" srcId="{09204291-3A42-1649-B8D1-B90783F28BD1}" destId="{988A40AF-31A2-614B-BEFF-3EEB40892AA0}" srcOrd="1" destOrd="0" presId="urn:microsoft.com/office/officeart/2005/8/layout/hierarchy3"/>
    <dgm:cxn modelId="{D4DAE76D-33A2-074C-8698-ABC0C524BB45}" type="presParOf" srcId="{09204291-3A42-1649-B8D1-B90783F28BD1}" destId="{2E44E4C7-0E48-DF4C-A9CD-9C9B8B394089}" srcOrd="2" destOrd="0" presId="urn:microsoft.com/office/officeart/2005/8/layout/hierarchy3"/>
    <dgm:cxn modelId="{E42259B4-8FC3-7D41-B414-8828A7DCAF74}" type="presParOf" srcId="{09204291-3A42-1649-B8D1-B90783F28BD1}" destId="{23E06111-BABA-0741-8C42-16138F7E08E7}" srcOrd="3" destOrd="0" presId="urn:microsoft.com/office/officeart/2005/8/layout/hierarchy3"/>
    <dgm:cxn modelId="{09072645-DA94-3F4D-BEDA-68D3273F2772}" type="presParOf" srcId="{AEE5D99A-3F47-BC45-A1E1-2CA135E7BD81}" destId="{957A1446-F2CB-5F4B-BBF4-A9B423A19733}" srcOrd="4" destOrd="0" presId="urn:microsoft.com/office/officeart/2005/8/layout/hierarchy3"/>
    <dgm:cxn modelId="{2B527022-85EF-704A-AB11-5F4B3C36F7F5}" type="presParOf" srcId="{957A1446-F2CB-5F4B-BBF4-A9B423A19733}" destId="{FAAEC162-ED69-574F-83FB-0304C6341577}" srcOrd="0" destOrd="0" presId="urn:microsoft.com/office/officeart/2005/8/layout/hierarchy3"/>
    <dgm:cxn modelId="{F520E736-24B1-F649-8D2E-73C075225C85}" type="presParOf" srcId="{FAAEC162-ED69-574F-83FB-0304C6341577}" destId="{10A86C8C-70F0-614F-8440-28521F743996}" srcOrd="0" destOrd="0" presId="urn:microsoft.com/office/officeart/2005/8/layout/hierarchy3"/>
    <dgm:cxn modelId="{3435DFE1-7F8D-9D42-8FBB-DA9A1479E007}" type="presParOf" srcId="{FAAEC162-ED69-574F-83FB-0304C6341577}" destId="{F82DA393-DCC0-CB4F-93DE-61D5A37D1E74}" srcOrd="1" destOrd="0" presId="urn:microsoft.com/office/officeart/2005/8/layout/hierarchy3"/>
    <dgm:cxn modelId="{82E94DF4-AF81-984D-938A-AA606204D031}" type="presParOf" srcId="{957A1446-F2CB-5F4B-BBF4-A9B423A19733}" destId="{AB2D28FD-0671-F44C-9470-C2F89A25E037}" srcOrd="1" destOrd="0" presId="urn:microsoft.com/office/officeart/2005/8/layout/hierarchy3"/>
    <dgm:cxn modelId="{A26BF73D-716E-214E-9B44-53166E72E898}" type="presParOf" srcId="{AB2D28FD-0671-F44C-9470-C2F89A25E037}" destId="{009F2658-BEE5-DB4D-9363-C27DB4F6A120}" srcOrd="0" destOrd="0" presId="urn:microsoft.com/office/officeart/2005/8/layout/hierarchy3"/>
    <dgm:cxn modelId="{BACEF176-93B5-9347-B369-8A98C8F643DE}" type="presParOf" srcId="{AB2D28FD-0671-F44C-9470-C2F89A25E037}" destId="{941E1789-2BBC-4147-B347-ADCC487C9248}" srcOrd="1" destOrd="0" presId="urn:microsoft.com/office/officeart/2005/8/layout/hierarchy3"/>
    <dgm:cxn modelId="{45CDE6CC-492A-9F48-8612-C9C700F25F2F}" type="presParOf" srcId="{AB2D28FD-0671-F44C-9470-C2F89A25E037}" destId="{97B66104-7E59-7D40-8DDA-5850AF10C6A7}" srcOrd="2" destOrd="0" presId="urn:microsoft.com/office/officeart/2005/8/layout/hierarchy3"/>
    <dgm:cxn modelId="{03CC419B-06B2-C446-9BF9-2BD9363EF87E}" type="presParOf" srcId="{AB2D28FD-0671-F44C-9470-C2F89A25E037}" destId="{F9C7FAFB-E215-5240-B90C-24F49F91F588}" srcOrd="3" destOrd="0" presId="urn:microsoft.com/office/officeart/2005/8/layout/hierarchy3"/>
    <dgm:cxn modelId="{890B164E-DED0-1646-B595-826C88C85079}" type="presParOf" srcId="{AB2D28FD-0671-F44C-9470-C2F89A25E037}" destId="{DBA9F40E-3D4C-D944-B897-14EC179E223B}" srcOrd="4" destOrd="0" presId="urn:microsoft.com/office/officeart/2005/8/layout/hierarchy3"/>
    <dgm:cxn modelId="{B5FE0CB6-DA01-174E-8CAE-C5DBB4A60DE0}" type="presParOf" srcId="{AB2D28FD-0671-F44C-9470-C2F89A25E037}" destId="{3771696A-9D68-C644-85F5-66A20C465BE2}" srcOrd="5" destOrd="0" presId="urn:microsoft.com/office/officeart/2005/8/layout/hierarchy3"/>
    <dgm:cxn modelId="{4C4EED62-AD60-8F4B-B478-C8D27582F1DD}" type="presParOf" srcId="{AB2D28FD-0671-F44C-9470-C2F89A25E037}" destId="{20255DF6-6911-5549-9F99-6C56EABF5576}" srcOrd="6" destOrd="0" presId="urn:microsoft.com/office/officeart/2005/8/layout/hierarchy3"/>
    <dgm:cxn modelId="{41E51826-0A07-5345-957F-1A651AF92191}" type="presParOf" srcId="{AB2D28FD-0671-F44C-9470-C2F89A25E037}" destId="{CE2783ED-AE82-DC4E-A3E8-E8AAE3306828}"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89E54-D55E-8D4D-953E-D710031492EB}">
      <dsp:nvSpPr>
        <dsp:cNvPr id="0" name=""/>
        <dsp:cNvSpPr/>
      </dsp:nvSpPr>
      <dsp:spPr>
        <a:xfrm>
          <a:off x="205063" y="3008"/>
          <a:ext cx="1749699" cy="87484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Font typeface="+mj-lt"/>
            <a:buNone/>
          </a:pPr>
          <a:r>
            <a:rPr lang="en-US" sz="1600" kern="1200"/>
            <a:t>Development Tools</a:t>
          </a:r>
          <a:endParaRPr lang="en-GB" sz="1600" kern="1200"/>
        </a:p>
      </dsp:txBody>
      <dsp:txXfrm>
        <a:off x="230686" y="28631"/>
        <a:ext cx="1698453" cy="823603"/>
      </dsp:txXfrm>
    </dsp:sp>
    <dsp:sp modelId="{8CDAB3DE-E381-EB4D-962C-A5A09BF27DA0}">
      <dsp:nvSpPr>
        <dsp:cNvPr id="0" name=""/>
        <dsp:cNvSpPr/>
      </dsp:nvSpPr>
      <dsp:spPr>
        <a:xfrm>
          <a:off x="380033" y="877857"/>
          <a:ext cx="174969" cy="656137"/>
        </a:xfrm>
        <a:custGeom>
          <a:avLst/>
          <a:gdLst/>
          <a:ahLst/>
          <a:cxnLst/>
          <a:rect l="0" t="0" r="0" b="0"/>
          <a:pathLst>
            <a:path>
              <a:moveTo>
                <a:pt x="0" y="0"/>
              </a:moveTo>
              <a:lnTo>
                <a:pt x="0" y="656137"/>
              </a:lnTo>
              <a:lnTo>
                <a:pt x="174969" y="65613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53F195-59CD-1541-AFCC-C5ECB25C43FE}">
      <dsp:nvSpPr>
        <dsp:cNvPr id="0" name=""/>
        <dsp:cNvSpPr/>
      </dsp:nvSpPr>
      <dsp:spPr>
        <a:xfrm>
          <a:off x="555003" y="1096570"/>
          <a:ext cx="1399759" cy="87484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a:t>Visual Studio Code</a:t>
          </a:r>
          <a:endParaRPr lang="en-GB" sz="1800" kern="1200"/>
        </a:p>
      </dsp:txBody>
      <dsp:txXfrm>
        <a:off x="580626" y="1122193"/>
        <a:ext cx="1348513" cy="823603"/>
      </dsp:txXfrm>
    </dsp:sp>
    <dsp:sp modelId="{4F67865E-5BE5-124D-A67F-C14F148D4A6E}">
      <dsp:nvSpPr>
        <dsp:cNvPr id="0" name=""/>
        <dsp:cNvSpPr/>
      </dsp:nvSpPr>
      <dsp:spPr>
        <a:xfrm>
          <a:off x="380033" y="877857"/>
          <a:ext cx="174969" cy="1749699"/>
        </a:xfrm>
        <a:custGeom>
          <a:avLst/>
          <a:gdLst/>
          <a:ahLst/>
          <a:cxnLst/>
          <a:rect l="0" t="0" r="0" b="0"/>
          <a:pathLst>
            <a:path>
              <a:moveTo>
                <a:pt x="0" y="0"/>
              </a:moveTo>
              <a:lnTo>
                <a:pt x="0" y="1749699"/>
              </a:lnTo>
              <a:lnTo>
                <a:pt x="174969" y="174969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9E0D10-D63F-534E-B78F-7B3962BC9CCB}">
      <dsp:nvSpPr>
        <dsp:cNvPr id="0" name=""/>
        <dsp:cNvSpPr/>
      </dsp:nvSpPr>
      <dsp:spPr>
        <a:xfrm>
          <a:off x="555003" y="2190132"/>
          <a:ext cx="1399759" cy="87484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a:t>IntelliJ </a:t>
          </a:r>
          <a:endParaRPr lang="en-GB" sz="1800" kern="1200"/>
        </a:p>
      </dsp:txBody>
      <dsp:txXfrm>
        <a:off x="580626" y="2215755"/>
        <a:ext cx="1348513" cy="823603"/>
      </dsp:txXfrm>
    </dsp:sp>
    <dsp:sp modelId="{07EE7F9A-14D8-B744-9CBB-9D7480E1CE14}">
      <dsp:nvSpPr>
        <dsp:cNvPr id="0" name=""/>
        <dsp:cNvSpPr/>
      </dsp:nvSpPr>
      <dsp:spPr>
        <a:xfrm>
          <a:off x="380033" y="877857"/>
          <a:ext cx="174969" cy="2843261"/>
        </a:xfrm>
        <a:custGeom>
          <a:avLst/>
          <a:gdLst/>
          <a:ahLst/>
          <a:cxnLst/>
          <a:rect l="0" t="0" r="0" b="0"/>
          <a:pathLst>
            <a:path>
              <a:moveTo>
                <a:pt x="0" y="0"/>
              </a:moveTo>
              <a:lnTo>
                <a:pt x="0" y="2843261"/>
              </a:lnTo>
              <a:lnTo>
                <a:pt x="174969" y="284326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9AE47B-5E81-754D-BD11-3CE37A953D85}">
      <dsp:nvSpPr>
        <dsp:cNvPr id="0" name=""/>
        <dsp:cNvSpPr/>
      </dsp:nvSpPr>
      <dsp:spPr>
        <a:xfrm>
          <a:off x="555003" y="3283694"/>
          <a:ext cx="1399759" cy="87484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a:t>Eclipse</a:t>
          </a:r>
          <a:endParaRPr lang="en-GB" sz="1800" kern="1200"/>
        </a:p>
      </dsp:txBody>
      <dsp:txXfrm>
        <a:off x="580626" y="3309317"/>
        <a:ext cx="1348513" cy="823603"/>
      </dsp:txXfrm>
    </dsp:sp>
    <dsp:sp modelId="{E0139A39-6AE4-D04C-BD9D-ACA67557927D}">
      <dsp:nvSpPr>
        <dsp:cNvPr id="0" name=""/>
        <dsp:cNvSpPr/>
      </dsp:nvSpPr>
      <dsp:spPr>
        <a:xfrm>
          <a:off x="2392187" y="3008"/>
          <a:ext cx="1749699" cy="87484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Font typeface="+mj-lt"/>
            <a:buNone/>
          </a:pPr>
          <a:r>
            <a:rPr lang="en-US" sz="1600" kern="1200"/>
            <a:t>Development Platform </a:t>
          </a:r>
          <a:endParaRPr lang="en-GB" sz="1600" kern="1200"/>
        </a:p>
      </dsp:txBody>
      <dsp:txXfrm>
        <a:off x="2417810" y="28631"/>
        <a:ext cx="1698453" cy="823603"/>
      </dsp:txXfrm>
    </dsp:sp>
    <dsp:sp modelId="{8CC254E3-3385-1842-AADB-47BFFFB6889A}">
      <dsp:nvSpPr>
        <dsp:cNvPr id="0" name=""/>
        <dsp:cNvSpPr/>
      </dsp:nvSpPr>
      <dsp:spPr>
        <a:xfrm>
          <a:off x="2567157" y="877857"/>
          <a:ext cx="174969" cy="656137"/>
        </a:xfrm>
        <a:custGeom>
          <a:avLst/>
          <a:gdLst/>
          <a:ahLst/>
          <a:cxnLst/>
          <a:rect l="0" t="0" r="0" b="0"/>
          <a:pathLst>
            <a:path>
              <a:moveTo>
                <a:pt x="0" y="0"/>
              </a:moveTo>
              <a:lnTo>
                <a:pt x="0" y="656137"/>
              </a:lnTo>
              <a:lnTo>
                <a:pt x="174969" y="65613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8398DB-0F4E-3742-BA15-20EE81FCD438}">
      <dsp:nvSpPr>
        <dsp:cNvPr id="0" name=""/>
        <dsp:cNvSpPr/>
      </dsp:nvSpPr>
      <dsp:spPr>
        <a:xfrm>
          <a:off x="2742127" y="1096570"/>
          <a:ext cx="1399759" cy="87484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a:t>macOS Monterey - 12.0.1</a:t>
          </a:r>
          <a:endParaRPr lang="en-GB" sz="1800" kern="1200"/>
        </a:p>
      </dsp:txBody>
      <dsp:txXfrm>
        <a:off x="2767750" y="1122193"/>
        <a:ext cx="1348513" cy="823603"/>
      </dsp:txXfrm>
    </dsp:sp>
    <dsp:sp modelId="{FD5CB9E3-98A2-C048-8BE8-41AC424227E7}">
      <dsp:nvSpPr>
        <dsp:cNvPr id="0" name=""/>
        <dsp:cNvSpPr/>
      </dsp:nvSpPr>
      <dsp:spPr>
        <a:xfrm>
          <a:off x="2567157" y="877857"/>
          <a:ext cx="174969" cy="1749699"/>
        </a:xfrm>
        <a:custGeom>
          <a:avLst/>
          <a:gdLst/>
          <a:ahLst/>
          <a:cxnLst/>
          <a:rect l="0" t="0" r="0" b="0"/>
          <a:pathLst>
            <a:path>
              <a:moveTo>
                <a:pt x="0" y="0"/>
              </a:moveTo>
              <a:lnTo>
                <a:pt x="0" y="1749699"/>
              </a:lnTo>
              <a:lnTo>
                <a:pt x="174969" y="174969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E7A623-4462-2B4F-8915-77EA1FEA8897}">
      <dsp:nvSpPr>
        <dsp:cNvPr id="0" name=""/>
        <dsp:cNvSpPr/>
      </dsp:nvSpPr>
      <dsp:spPr>
        <a:xfrm>
          <a:off x="2742127" y="2190132"/>
          <a:ext cx="1399759" cy="87484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a:t>macOS Big Sur – 11.6.1</a:t>
          </a:r>
          <a:endParaRPr lang="en-GB" sz="1800" kern="1200"/>
        </a:p>
      </dsp:txBody>
      <dsp:txXfrm>
        <a:off x="2767750" y="2215755"/>
        <a:ext cx="1348513" cy="823603"/>
      </dsp:txXfrm>
    </dsp:sp>
    <dsp:sp modelId="{007C6F45-BFB1-D042-A338-463D6960E0AC}">
      <dsp:nvSpPr>
        <dsp:cNvPr id="0" name=""/>
        <dsp:cNvSpPr/>
      </dsp:nvSpPr>
      <dsp:spPr>
        <a:xfrm>
          <a:off x="2567157" y="877857"/>
          <a:ext cx="174969" cy="2843261"/>
        </a:xfrm>
        <a:custGeom>
          <a:avLst/>
          <a:gdLst/>
          <a:ahLst/>
          <a:cxnLst/>
          <a:rect l="0" t="0" r="0" b="0"/>
          <a:pathLst>
            <a:path>
              <a:moveTo>
                <a:pt x="0" y="0"/>
              </a:moveTo>
              <a:lnTo>
                <a:pt x="0" y="2843261"/>
              </a:lnTo>
              <a:lnTo>
                <a:pt x="174969" y="284326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26A0C7-6D55-B243-BE58-932F0B520F6B}">
      <dsp:nvSpPr>
        <dsp:cNvPr id="0" name=""/>
        <dsp:cNvSpPr/>
      </dsp:nvSpPr>
      <dsp:spPr>
        <a:xfrm>
          <a:off x="2742127" y="3283694"/>
          <a:ext cx="1399759" cy="87484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a:t>macOS Catalina – 10.15</a:t>
          </a:r>
          <a:endParaRPr lang="en-GB" sz="1800" kern="1200"/>
        </a:p>
      </dsp:txBody>
      <dsp:txXfrm>
        <a:off x="2767750" y="3309317"/>
        <a:ext cx="1348513" cy="823603"/>
      </dsp:txXfrm>
    </dsp:sp>
    <dsp:sp modelId="{7D8AF52A-619A-BD4D-8601-96BD1E35B0CA}">
      <dsp:nvSpPr>
        <dsp:cNvPr id="0" name=""/>
        <dsp:cNvSpPr/>
      </dsp:nvSpPr>
      <dsp:spPr>
        <a:xfrm>
          <a:off x="2567157" y="877857"/>
          <a:ext cx="174969" cy="3936823"/>
        </a:xfrm>
        <a:custGeom>
          <a:avLst/>
          <a:gdLst/>
          <a:ahLst/>
          <a:cxnLst/>
          <a:rect l="0" t="0" r="0" b="0"/>
          <a:pathLst>
            <a:path>
              <a:moveTo>
                <a:pt x="0" y="0"/>
              </a:moveTo>
              <a:lnTo>
                <a:pt x="0" y="3936823"/>
              </a:lnTo>
              <a:lnTo>
                <a:pt x="174969" y="393682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402B5B-91C4-FB4B-8E7A-1D1262C68716}">
      <dsp:nvSpPr>
        <dsp:cNvPr id="0" name=""/>
        <dsp:cNvSpPr/>
      </dsp:nvSpPr>
      <dsp:spPr>
        <a:xfrm>
          <a:off x="2742127" y="4377256"/>
          <a:ext cx="1399759" cy="87484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a:t>Windows 10</a:t>
          </a:r>
        </a:p>
      </dsp:txBody>
      <dsp:txXfrm>
        <a:off x="2767750" y="4402879"/>
        <a:ext cx="1348513" cy="823603"/>
      </dsp:txXfrm>
    </dsp:sp>
    <dsp:sp modelId="{B6882358-45F6-B44B-9D01-F59A5A048174}">
      <dsp:nvSpPr>
        <dsp:cNvPr id="0" name=""/>
        <dsp:cNvSpPr/>
      </dsp:nvSpPr>
      <dsp:spPr>
        <a:xfrm>
          <a:off x="4579311" y="3008"/>
          <a:ext cx="1749699" cy="87484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a:t>Testing</a:t>
          </a:r>
        </a:p>
      </dsp:txBody>
      <dsp:txXfrm>
        <a:off x="4604934" y="28631"/>
        <a:ext cx="1698453" cy="823603"/>
      </dsp:txXfrm>
    </dsp:sp>
    <dsp:sp modelId="{64AF145C-B593-7F45-BBD2-9017C302B778}">
      <dsp:nvSpPr>
        <dsp:cNvPr id="0" name=""/>
        <dsp:cNvSpPr/>
      </dsp:nvSpPr>
      <dsp:spPr>
        <a:xfrm>
          <a:off x="4754281" y="877857"/>
          <a:ext cx="174969" cy="656137"/>
        </a:xfrm>
        <a:custGeom>
          <a:avLst/>
          <a:gdLst/>
          <a:ahLst/>
          <a:cxnLst/>
          <a:rect l="0" t="0" r="0" b="0"/>
          <a:pathLst>
            <a:path>
              <a:moveTo>
                <a:pt x="0" y="0"/>
              </a:moveTo>
              <a:lnTo>
                <a:pt x="0" y="656137"/>
              </a:lnTo>
              <a:lnTo>
                <a:pt x="174969" y="65613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8200B7-C36B-8943-ABE8-891B05BFE099}">
      <dsp:nvSpPr>
        <dsp:cNvPr id="0" name=""/>
        <dsp:cNvSpPr/>
      </dsp:nvSpPr>
      <dsp:spPr>
        <a:xfrm>
          <a:off x="4929251" y="1096570"/>
          <a:ext cx="1399759" cy="87484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a:t>Junit</a:t>
          </a:r>
        </a:p>
      </dsp:txBody>
      <dsp:txXfrm>
        <a:off x="4954874" y="1122193"/>
        <a:ext cx="1348513" cy="823603"/>
      </dsp:txXfrm>
    </dsp:sp>
    <dsp:sp modelId="{5EBE07A3-CE00-3743-93DB-DAEA2B85F7B9}">
      <dsp:nvSpPr>
        <dsp:cNvPr id="0" name=""/>
        <dsp:cNvSpPr/>
      </dsp:nvSpPr>
      <dsp:spPr>
        <a:xfrm>
          <a:off x="6766435" y="3008"/>
          <a:ext cx="1749699" cy="87484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Font typeface="+mj-lt"/>
            <a:buNone/>
          </a:pPr>
          <a:r>
            <a:rPr lang="en-US" sz="1600" kern="1200"/>
            <a:t>Collaboration Tools</a:t>
          </a:r>
          <a:endParaRPr lang="en-GB" sz="1600" kern="1200"/>
        </a:p>
      </dsp:txBody>
      <dsp:txXfrm>
        <a:off x="6792058" y="28631"/>
        <a:ext cx="1698453" cy="823603"/>
      </dsp:txXfrm>
    </dsp:sp>
    <dsp:sp modelId="{56A97F68-C921-CD4A-BE2C-72BEED94FE1A}">
      <dsp:nvSpPr>
        <dsp:cNvPr id="0" name=""/>
        <dsp:cNvSpPr/>
      </dsp:nvSpPr>
      <dsp:spPr>
        <a:xfrm>
          <a:off x="6941405" y="877857"/>
          <a:ext cx="174969" cy="656137"/>
        </a:xfrm>
        <a:custGeom>
          <a:avLst/>
          <a:gdLst/>
          <a:ahLst/>
          <a:cxnLst/>
          <a:rect l="0" t="0" r="0" b="0"/>
          <a:pathLst>
            <a:path>
              <a:moveTo>
                <a:pt x="0" y="0"/>
              </a:moveTo>
              <a:lnTo>
                <a:pt x="0" y="656137"/>
              </a:lnTo>
              <a:lnTo>
                <a:pt x="174969" y="65613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40AF-31A2-614B-BEFF-3EEB40892AA0}">
      <dsp:nvSpPr>
        <dsp:cNvPr id="0" name=""/>
        <dsp:cNvSpPr/>
      </dsp:nvSpPr>
      <dsp:spPr>
        <a:xfrm>
          <a:off x="7116375" y="1096570"/>
          <a:ext cx="1399759" cy="87484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a:t>Zoom</a:t>
          </a:r>
        </a:p>
      </dsp:txBody>
      <dsp:txXfrm>
        <a:off x="7141998" y="1122193"/>
        <a:ext cx="1348513" cy="823603"/>
      </dsp:txXfrm>
    </dsp:sp>
    <dsp:sp modelId="{2E44E4C7-0E48-DF4C-A9CD-9C9B8B394089}">
      <dsp:nvSpPr>
        <dsp:cNvPr id="0" name=""/>
        <dsp:cNvSpPr/>
      </dsp:nvSpPr>
      <dsp:spPr>
        <a:xfrm>
          <a:off x="6941405" y="877857"/>
          <a:ext cx="174969" cy="1749699"/>
        </a:xfrm>
        <a:custGeom>
          <a:avLst/>
          <a:gdLst/>
          <a:ahLst/>
          <a:cxnLst/>
          <a:rect l="0" t="0" r="0" b="0"/>
          <a:pathLst>
            <a:path>
              <a:moveTo>
                <a:pt x="0" y="0"/>
              </a:moveTo>
              <a:lnTo>
                <a:pt x="0" y="1749699"/>
              </a:lnTo>
              <a:lnTo>
                <a:pt x="174969" y="174969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E06111-BABA-0741-8C42-16138F7E08E7}">
      <dsp:nvSpPr>
        <dsp:cNvPr id="0" name=""/>
        <dsp:cNvSpPr/>
      </dsp:nvSpPr>
      <dsp:spPr>
        <a:xfrm>
          <a:off x="7116375" y="2190132"/>
          <a:ext cx="1399759" cy="87484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a:t>GitHub</a:t>
          </a:r>
        </a:p>
      </dsp:txBody>
      <dsp:txXfrm>
        <a:off x="7141998" y="2215755"/>
        <a:ext cx="1348513" cy="823603"/>
      </dsp:txXfrm>
    </dsp:sp>
    <dsp:sp modelId="{10A86C8C-70F0-614F-8440-28521F743996}">
      <dsp:nvSpPr>
        <dsp:cNvPr id="0" name=""/>
        <dsp:cNvSpPr/>
      </dsp:nvSpPr>
      <dsp:spPr>
        <a:xfrm>
          <a:off x="8953560" y="3008"/>
          <a:ext cx="1749699" cy="87484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a:t>Documentation</a:t>
          </a:r>
        </a:p>
        <a:p>
          <a:pPr marL="0" lvl="0" indent="0" algn="ctr" defTabSz="711200">
            <a:lnSpc>
              <a:spcPct val="90000"/>
            </a:lnSpc>
            <a:spcBef>
              <a:spcPct val="0"/>
            </a:spcBef>
            <a:spcAft>
              <a:spcPct val="35000"/>
            </a:spcAft>
            <a:buNone/>
          </a:pPr>
          <a:r>
            <a:rPr lang="en-GB" sz="1600" kern="1200"/>
            <a:t>&amp; Presentation</a:t>
          </a:r>
        </a:p>
      </dsp:txBody>
      <dsp:txXfrm>
        <a:off x="8979183" y="28631"/>
        <a:ext cx="1698453" cy="823603"/>
      </dsp:txXfrm>
    </dsp:sp>
    <dsp:sp modelId="{009F2658-BEE5-DB4D-9363-C27DB4F6A120}">
      <dsp:nvSpPr>
        <dsp:cNvPr id="0" name=""/>
        <dsp:cNvSpPr/>
      </dsp:nvSpPr>
      <dsp:spPr>
        <a:xfrm>
          <a:off x="9128529" y="877857"/>
          <a:ext cx="174969" cy="656137"/>
        </a:xfrm>
        <a:custGeom>
          <a:avLst/>
          <a:gdLst/>
          <a:ahLst/>
          <a:cxnLst/>
          <a:rect l="0" t="0" r="0" b="0"/>
          <a:pathLst>
            <a:path>
              <a:moveTo>
                <a:pt x="0" y="0"/>
              </a:moveTo>
              <a:lnTo>
                <a:pt x="0" y="656137"/>
              </a:lnTo>
              <a:lnTo>
                <a:pt x="174969" y="65613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1E1789-2BBC-4147-B347-ADCC487C9248}">
      <dsp:nvSpPr>
        <dsp:cNvPr id="0" name=""/>
        <dsp:cNvSpPr/>
      </dsp:nvSpPr>
      <dsp:spPr>
        <a:xfrm>
          <a:off x="9303499" y="1096570"/>
          <a:ext cx="1399759" cy="87484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a:t>Visual Paradigm</a:t>
          </a:r>
        </a:p>
      </dsp:txBody>
      <dsp:txXfrm>
        <a:off x="9329122" y="1122193"/>
        <a:ext cx="1348513" cy="823603"/>
      </dsp:txXfrm>
    </dsp:sp>
    <dsp:sp modelId="{97B66104-7E59-7D40-8DDA-5850AF10C6A7}">
      <dsp:nvSpPr>
        <dsp:cNvPr id="0" name=""/>
        <dsp:cNvSpPr/>
      </dsp:nvSpPr>
      <dsp:spPr>
        <a:xfrm>
          <a:off x="9128529" y="877857"/>
          <a:ext cx="174969" cy="1749699"/>
        </a:xfrm>
        <a:custGeom>
          <a:avLst/>
          <a:gdLst/>
          <a:ahLst/>
          <a:cxnLst/>
          <a:rect l="0" t="0" r="0" b="0"/>
          <a:pathLst>
            <a:path>
              <a:moveTo>
                <a:pt x="0" y="0"/>
              </a:moveTo>
              <a:lnTo>
                <a:pt x="0" y="1749699"/>
              </a:lnTo>
              <a:lnTo>
                <a:pt x="174969" y="174969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C7FAFB-E215-5240-B90C-24F49F91F588}">
      <dsp:nvSpPr>
        <dsp:cNvPr id="0" name=""/>
        <dsp:cNvSpPr/>
      </dsp:nvSpPr>
      <dsp:spPr>
        <a:xfrm>
          <a:off x="9303499" y="2190132"/>
          <a:ext cx="1399759" cy="87484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a:t>MS Word</a:t>
          </a:r>
        </a:p>
      </dsp:txBody>
      <dsp:txXfrm>
        <a:off x="9329122" y="2215755"/>
        <a:ext cx="1348513" cy="823603"/>
      </dsp:txXfrm>
    </dsp:sp>
    <dsp:sp modelId="{DBA9F40E-3D4C-D944-B897-14EC179E223B}">
      <dsp:nvSpPr>
        <dsp:cNvPr id="0" name=""/>
        <dsp:cNvSpPr/>
      </dsp:nvSpPr>
      <dsp:spPr>
        <a:xfrm>
          <a:off x="9128529" y="877857"/>
          <a:ext cx="174969" cy="2843261"/>
        </a:xfrm>
        <a:custGeom>
          <a:avLst/>
          <a:gdLst/>
          <a:ahLst/>
          <a:cxnLst/>
          <a:rect l="0" t="0" r="0" b="0"/>
          <a:pathLst>
            <a:path>
              <a:moveTo>
                <a:pt x="0" y="0"/>
              </a:moveTo>
              <a:lnTo>
                <a:pt x="0" y="2843261"/>
              </a:lnTo>
              <a:lnTo>
                <a:pt x="174969" y="284326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71696A-9D68-C644-85F5-66A20C465BE2}">
      <dsp:nvSpPr>
        <dsp:cNvPr id="0" name=""/>
        <dsp:cNvSpPr/>
      </dsp:nvSpPr>
      <dsp:spPr>
        <a:xfrm>
          <a:off x="9303499" y="3283694"/>
          <a:ext cx="1399759" cy="87484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a:t>MS PowerPoint</a:t>
          </a:r>
        </a:p>
      </dsp:txBody>
      <dsp:txXfrm>
        <a:off x="9329122" y="3309317"/>
        <a:ext cx="1348513" cy="823603"/>
      </dsp:txXfrm>
    </dsp:sp>
    <dsp:sp modelId="{20255DF6-6911-5549-9F99-6C56EABF5576}">
      <dsp:nvSpPr>
        <dsp:cNvPr id="0" name=""/>
        <dsp:cNvSpPr/>
      </dsp:nvSpPr>
      <dsp:spPr>
        <a:xfrm>
          <a:off x="9128529" y="877857"/>
          <a:ext cx="174969" cy="3936823"/>
        </a:xfrm>
        <a:custGeom>
          <a:avLst/>
          <a:gdLst/>
          <a:ahLst/>
          <a:cxnLst/>
          <a:rect l="0" t="0" r="0" b="0"/>
          <a:pathLst>
            <a:path>
              <a:moveTo>
                <a:pt x="0" y="0"/>
              </a:moveTo>
              <a:lnTo>
                <a:pt x="0" y="3936823"/>
              </a:lnTo>
              <a:lnTo>
                <a:pt x="174969" y="393682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2783ED-AE82-DC4E-A3E8-E8AAE3306828}">
      <dsp:nvSpPr>
        <dsp:cNvPr id="0" name=""/>
        <dsp:cNvSpPr/>
      </dsp:nvSpPr>
      <dsp:spPr>
        <a:xfrm>
          <a:off x="9303499" y="4377256"/>
          <a:ext cx="1399759" cy="87484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a:t>Apple Pages</a:t>
          </a:r>
        </a:p>
      </dsp:txBody>
      <dsp:txXfrm>
        <a:off x="9329122" y="4402879"/>
        <a:ext cx="1348513" cy="82360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76CA11-0DE6-B14E-8FCF-5A605BA4046F}" type="datetimeFigureOut">
              <a:rPr lang="en-US" smtClean="0"/>
              <a:t>12/5/21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6B4262-5F66-284F-9B5D-DF3332D1F75C}" type="slidenum">
              <a:rPr lang="en-US" smtClean="0"/>
              <a:t>‹#›</a:t>
            </a:fld>
            <a:endParaRPr lang="en-US"/>
          </a:p>
        </p:txBody>
      </p:sp>
    </p:spTree>
    <p:extLst>
      <p:ext uri="{BB962C8B-B14F-4D97-AF65-F5344CB8AC3E}">
        <p14:creationId xmlns:p14="http://schemas.microsoft.com/office/powerpoint/2010/main" val="1085536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6B4262-5F66-284F-9B5D-DF3332D1F75C}" type="slidenum">
              <a:rPr lang="en-US" smtClean="0"/>
              <a:t>8</a:t>
            </a:fld>
            <a:endParaRPr lang="en-US"/>
          </a:p>
        </p:txBody>
      </p:sp>
    </p:spTree>
    <p:extLst>
      <p:ext uri="{BB962C8B-B14F-4D97-AF65-F5344CB8AC3E}">
        <p14:creationId xmlns:p14="http://schemas.microsoft.com/office/powerpoint/2010/main" val="3770314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Hi, so to begin, I'll go over the storyline or the user choices</a:t>
            </a:r>
          </a:p>
          <a:p>
            <a:r>
              <a:rPr lang="en-US">
                <a:cs typeface="Calibri"/>
              </a:rPr>
              <a:t>The 'user' has 3 choices, I'll start with the most complex which is create reservation</a:t>
            </a:r>
          </a:p>
          <a:p>
            <a:r>
              <a:rPr lang="en-US">
                <a:cs typeface="Calibri"/>
              </a:rPr>
              <a:t>The customer will enter location, number of diners and then dishes</a:t>
            </a:r>
          </a:p>
          <a:p>
            <a:r>
              <a:rPr lang="en-US">
                <a:cs typeface="Calibri"/>
              </a:rPr>
              <a:t>Once they enter dishes, the backend system will generate a list of intervals</a:t>
            </a:r>
          </a:p>
          <a:p>
            <a:r>
              <a:rPr lang="en-US">
                <a:cs typeface="Calibri"/>
              </a:rPr>
              <a:t>The customer can then select their </a:t>
            </a:r>
            <a:r>
              <a:rPr lang="en-US" err="1">
                <a:cs typeface="Calibri"/>
              </a:rPr>
              <a:t>internval</a:t>
            </a:r>
            <a:r>
              <a:rPr lang="en-US">
                <a:cs typeface="Calibri"/>
              </a:rPr>
              <a:t> or return to menu</a:t>
            </a:r>
          </a:p>
          <a:p>
            <a:r>
              <a:rPr lang="en-US">
                <a:cs typeface="Calibri"/>
              </a:rPr>
              <a:t>Once they select it, we proceed to payment,</a:t>
            </a:r>
          </a:p>
          <a:p>
            <a:r>
              <a:rPr lang="en-US">
                <a:cs typeface="Calibri"/>
              </a:rPr>
              <a:t>If payment fails the customer can retry to exit to menu or it will </a:t>
            </a:r>
            <a:r>
              <a:rPr lang="en-US" err="1">
                <a:cs typeface="Calibri"/>
              </a:rPr>
              <a:t>suceed</a:t>
            </a:r>
            <a:r>
              <a:rPr lang="en-US">
                <a:cs typeface="Calibri"/>
              </a:rPr>
              <a:t> then the booking will be made</a:t>
            </a:r>
          </a:p>
          <a:p>
            <a:r>
              <a:rPr lang="en-US">
                <a:cs typeface="Calibri"/>
              </a:rPr>
              <a:t>Alternatively, the customer can check and delete booking ID as well from the menu</a:t>
            </a:r>
          </a:p>
          <a:p>
            <a:r>
              <a:rPr lang="en-US">
                <a:cs typeface="Calibri"/>
              </a:rPr>
              <a:t>They can enter a booking id, if it's found it's details will be shown or else an did not find message and the program will return to menu</a:t>
            </a:r>
          </a:p>
          <a:p>
            <a:r>
              <a:rPr lang="en-US">
                <a:cs typeface="Calibri"/>
              </a:rPr>
              <a:t>If customer chose delete booking and the booking was found, the customer can see the details and decide to cancel their reservation or not, after this decision we again return to menu</a:t>
            </a:r>
          </a:p>
          <a:p>
            <a:r>
              <a:rPr lang="en-US">
                <a:cs typeface="Calibri"/>
              </a:rPr>
              <a:t>The application can be ended from the menu, and as you can see all paths lead back to menu and accomplish the requirements</a:t>
            </a:r>
          </a:p>
        </p:txBody>
      </p:sp>
      <p:sp>
        <p:nvSpPr>
          <p:cNvPr id="4" name="Slide Number Placeholder 3"/>
          <p:cNvSpPr>
            <a:spLocks noGrp="1"/>
          </p:cNvSpPr>
          <p:nvPr>
            <p:ph type="sldNum" sz="quarter" idx="5"/>
          </p:nvPr>
        </p:nvSpPr>
        <p:spPr/>
        <p:txBody>
          <a:bodyPr/>
          <a:lstStyle/>
          <a:p>
            <a:fld id="{DB6B4262-5F66-284F-9B5D-DF3332D1F75C}" type="slidenum">
              <a:rPr lang="en-US" smtClean="0"/>
              <a:t>11</a:t>
            </a:fld>
            <a:endParaRPr lang="en-US"/>
          </a:p>
        </p:txBody>
      </p:sp>
    </p:spTree>
    <p:extLst>
      <p:ext uri="{BB962C8B-B14F-4D97-AF65-F5344CB8AC3E}">
        <p14:creationId xmlns:p14="http://schemas.microsoft.com/office/powerpoint/2010/main" val="1484203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a:t>Lets now go over the software development process.</a:t>
            </a:r>
          </a:p>
          <a:p>
            <a:r>
              <a:rPr lang="en-PH"/>
              <a:t>The process</a:t>
            </a:r>
          </a:p>
        </p:txBody>
      </p:sp>
      <p:sp>
        <p:nvSpPr>
          <p:cNvPr id="4" name="Slide Number Placeholder 3"/>
          <p:cNvSpPr>
            <a:spLocks noGrp="1"/>
          </p:cNvSpPr>
          <p:nvPr>
            <p:ph type="sldNum" sz="quarter" idx="5"/>
          </p:nvPr>
        </p:nvSpPr>
        <p:spPr/>
        <p:txBody>
          <a:bodyPr/>
          <a:lstStyle/>
          <a:p>
            <a:fld id="{DB6B4262-5F66-284F-9B5D-DF3332D1F75C}" type="slidenum">
              <a:rPr lang="en-US" smtClean="0"/>
              <a:t>12</a:t>
            </a:fld>
            <a:endParaRPr lang="en-US"/>
          </a:p>
        </p:txBody>
      </p:sp>
    </p:spTree>
    <p:extLst>
      <p:ext uri="{BB962C8B-B14F-4D97-AF65-F5344CB8AC3E}">
        <p14:creationId xmlns:p14="http://schemas.microsoft.com/office/powerpoint/2010/main" val="368016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6B4262-5F66-284F-9B5D-DF3332D1F75C}" type="slidenum">
              <a:rPr lang="en-US" smtClean="0"/>
              <a:t>19</a:t>
            </a:fld>
            <a:endParaRPr lang="en-US"/>
          </a:p>
        </p:txBody>
      </p:sp>
    </p:spTree>
    <p:extLst>
      <p:ext uri="{BB962C8B-B14F-4D97-AF65-F5344CB8AC3E}">
        <p14:creationId xmlns:p14="http://schemas.microsoft.com/office/powerpoint/2010/main" val="3326721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677606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61446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595271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2384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3615697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12/5/21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402087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12/5/21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68070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8659094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83358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12/5/21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670391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03755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12/5/21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236054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12/5/21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798718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12/5/21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406482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12/5/21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98494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12/5/21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72416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29061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12/5/21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366400809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03_A1934E13.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microsoft.com/office/2018/10/relationships/comments" Target="../comments/modernComment_110_2179AA7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ideo" Target="https://www.youtube.com/embed/c5fWzf8Z6TY?feature=oembe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099AE-D4E0-BD4C-B8ED-689F6273641B}"/>
              </a:ext>
            </a:extLst>
          </p:cNvPr>
          <p:cNvSpPr>
            <a:spLocks noGrp="1"/>
          </p:cNvSpPr>
          <p:nvPr>
            <p:ph type="ctrTitle"/>
          </p:nvPr>
        </p:nvSpPr>
        <p:spPr/>
        <p:txBody>
          <a:bodyPr/>
          <a:lstStyle/>
          <a:p>
            <a:r>
              <a:rPr lang="en-US"/>
              <a:t>Hot Meals</a:t>
            </a:r>
            <a:br>
              <a:rPr lang="en-US"/>
            </a:br>
            <a:r>
              <a:rPr lang="en-US"/>
              <a:t>CS3343 Group Presentation</a:t>
            </a:r>
          </a:p>
        </p:txBody>
      </p:sp>
      <p:sp>
        <p:nvSpPr>
          <p:cNvPr id="4" name="TextBox 3">
            <a:extLst>
              <a:ext uri="{FF2B5EF4-FFF2-40B4-BE49-F238E27FC236}">
                <a16:creationId xmlns:a16="http://schemas.microsoft.com/office/drawing/2014/main" id="{2EABD0D8-B6A6-41DC-98DE-012BEB9DA560}"/>
              </a:ext>
            </a:extLst>
          </p:cNvPr>
          <p:cNvSpPr txBox="1"/>
          <p:nvPr/>
        </p:nvSpPr>
        <p:spPr>
          <a:xfrm>
            <a:off x="8212015" y="4919785"/>
            <a:ext cx="398389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Banbah</a:t>
            </a:r>
            <a:r>
              <a:rPr lang="en-US"/>
              <a:t>, Kush: 55786740</a:t>
            </a:r>
          </a:p>
          <a:p>
            <a:r>
              <a:rPr lang="en-US"/>
              <a:t>Gupta, Aarnav: 55990960</a:t>
            </a:r>
          </a:p>
          <a:p>
            <a:r>
              <a:rPr lang="en-US"/>
              <a:t>Jain, Utkarsh: 55992915</a:t>
            </a:r>
          </a:p>
          <a:p>
            <a:r>
              <a:rPr lang="en-US" err="1"/>
              <a:t>Kasliwal</a:t>
            </a:r>
            <a:r>
              <a:rPr lang="en-US"/>
              <a:t>, Aryan Girish: 55972222</a:t>
            </a:r>
          </a:p>
          <a:p>
            <a:r>
              <a:rPr lang="en-US"/>
              <a:t>Malhotra, Avi: 55773896</a:t>
            </a:r>
          </a:p>
          <a:p>
            <a:r>
              <a:rPr lang="en-US"/>
              <a:t>Rajagopalan, Pratul: 55858290</a:t>
            </a:r>
          </a:p>
        </p:txBody>
      </p:sp>
    </p:spTree>
    <p:extLst>
      <p:ext uri="{BB962C8B-B14F-4D97-AF65-F5344CB8AC3E}">
        <p14:creationId xmlns:p14="http://schemas.microsoft.com/office/powerpoint/2010/main" val="4194414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33D0-CC6D-E149-9C31-AB7DB0342704}"/>
              </a:ext>
            </a:extLst>
          </p:cNvPr>
          <p:cNvSpPr>
            <a:spLocks noGrp="1"/>
          </p:cNvSpPr>
          <p:nvPr>
            <p:ph type="title"/>
          </p:nvPr>
        </p:nvSpPr>
        <p:spPr>
          <a:xfrm>
            <a:off x="646111" y="452718"/>
            <a:ext cx="7697789" cy="1400530"/>
          </a:xfrm>
        </p:spPr>
        <p:txBody>
          <a:bodyPr/>
          <a:lstStyle/>
          <a:p>
            <a:r>
              <a:rPr lang="en-US" dirty="0">
                <a:solidFill>
                  <a:schemeClr val="bg1"/>
                </a:solidFill>
              </a:rPr>
              <a:t>Design Patterns </a:t>
            </a:r>
            <a:br>
              <a:rPr lang="en-US" dirty="0">
                <a:solidFill>
                  <a:schemeClr val="bg1"/>
                </a:solidFill>
              </a:rPr>
            </a:br>
            <a:r>
              <a:rPr lang="en-US" dirty="0">
                <a:solidFill>
                  <a:schemeClr val="bg1"/>
                </a:solidFill>
              </a:rPr>
              <a:t>(Singleton and Façade)</a:t>
            </a:r>
          </a:p>
        </p:txBody>
      </p:sp>
      <p:pic>
        <p:nvPicPr>
          <p:cNvPr id="6" name="Content Placeholder 5">
            <a:extLst>
              <a:ext uri="{FF2B5EF4-FFF2-40B4-BE49-F238E27FC236}">
                <a16:creationId xmlns:a16="http://schemas.microsoft.com/office/drawing/2014/main" id="{3ED470E3-478E-D643-A22A-DB8B97836D41}"/>
              </a:ext>
            </a:extLst>
          </p:cNvPr>
          <p:cNvPicPr>
            <a:picLocks noGrp="1" noChangeAspect="1"/>
          </p:cNvPicPr>
          <p:nvPr>
            <p:ph idx="1"/>
          </p:nvPr>
        </p:nvPicPr>
        <p:blipFill>
          <a:blip r:embed="rId2"/>
          <a:stretch>
            <a:fillRect/>
          </a:stretch>
        </p:blipFill>
        <p:spPr>
          <a:xfrm>
            <a:off x="4345326" y="2111253"/>
            <a:ext cx="3400969" cy="4195762"/>
          </a:xfrm>
          <a:prstGeom prst="rect">
            <a:avLst/>
          </a:prstGeom>
        </p:spPr>
      </p:pic>
      <p:pic>
        <p:nvPicPr>
          <p:cNvPr id="4" name="Picture 3">
            <a:extLst>
              <a:ext uri="{FF2B5EF4-FFF2-40B4-BE49-F238E27FC236}">
                <a16:creationId xmlns:a16="http://schemas.microsoft.com/office/drawing/2014/main" id="{AA6C36CA-586D-774C-AFFE-EF8F43925827}"/>
              </a:ext>
            </a:extLst>
          </p:cNvPr>
          <p:cNvPicPr>
            <a:picLocks noChangeAspect="1"/>
          </p:cNvPicPr>
          <p:nvPr/>
        </p:nvPicPr>
        <p:blipFill>
          <a:blip r:embed="rId3"/>
          <a:stretch>
            <a:fillRect/>
          </a:stretch>
        </p:blipFill>
        <p:spPr>
          <a:xfrm>
            <a:off x="624322" y="2988267"/>
            <a:ext cx="3327400" cy="2359227"/>
          </a:xfrm>
          <a:prstGeom prst="rect">
            <a:avLst/>
          </a:prstGeom>
        </p:spPr>
      </p:pic>
      <p:pic>
        <p:nvPicPr>
          <p:cNvPr id="5" name="Picture 4">
            <a:extLst>
              <a:ext uri="{FF2B5EF4-FFF2-40B4-BE49-F238E27FC236}">
                <a16:creationId xmlns:a16="http://schemas.microsoft.com/office/drawing/2014/main" id="{72AB5306-7371-564C-B817-1DFA202050DB}"/>
              </a:ext>
            </a:extLst>
          </p:cNvPr>
          <p:cNvPicPr>
            <a:picLocks noChangeAspect="1"/>
          </p:cNvPicPr>
          <p:nvPr/>
        </p:nvPicPr>
        <p:blipFill>
          <a:blip r:embed="rId4"/>
          <a:stretch>
            <a:fillRect/>
          </a:stretch>
        </p:blipFill>
        <p:spPr>
          <a:xfrm>
            <a:off x="8642838" y="3671094"/>
            <a:ext cx="3327400" cy="2692400"/>
          </a:xfrm>
          <a:prstGeom prst="rect">
            <a:avLst/>
          </a:prstGeom>
        </p:spPr>
      </p:pic>
    </p:spTree>
    <p:extLst>
      <p:ext uri="{BB962C8B-B14F-4D97-AF65-F5344CB8AC3E}">
        <p14:creationId xmlns:p14="http://schemas.microsoft.com/office/powerpoint/2010/main" val="3144169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 schematic&#10;&#10;Description automatically generated">
            <a:extLst>
              <a:ext uri="{FF2B5EF4-FFF2-40B4-BE49-F238E27FC236}">
                <a16:creationId xmlns:a16="http://schemas.microsoft.com/office/drawing/2014/main" id="{9EC32B6D-AFF9-4798-9B0A-7C5AC7393CB8}"/>
              </a:ext>
            </a:extLst>
          </p:cNvPr>
          <p:cNvPicPr>
            <a:picLocks noChangeAspect="1"/>
          </p:cNvPicPr>
          <p:nvPr/>
        </p:nvPicPr>
        <p:blipFill>
          <a:blip r:embed="rId3"/>
          <a:stretch>
            <a:fillRect/>
          </a:stretch>
        </p:blipFill>
        <p:spPr>
          <a:xfrm>
            <a:off x="4247123" y="-1367"/>
            <a:ext cx="7948784" cy="6859367"/>
          </a:xfrm>
          <a:prstGeom prst="rect">
            <a:avLst/>
          </a:prstGeom>
        </p:spPr>
      </p:pic>
      <p:sp>
        <p:nvSpPr>
          <p:cNvPr id="2" name="Title 1">
            <a:extLst>
              <a:ext uri="{FF2B5EF4-FFF2-40B4-BE49-F238E27FC236}">
                <a16:creationId xmlns:a16="http://schemas.microsoft.com/office/drawing/2014/main" id="{91DC3C06-3C14-4A09-8D78-8E2D87AFE414}"/>
              </a:ext>
            </a:extLst>
          </p:cNvPr>
          <p:cNvSpPr>
            <a:spLocks noGrp="1"/>
          </p:cNvSpPr>
          <p:nvPr>
            <p:ph type="title"/>
          </p:nvPr>
        </p:nvSpPr>
        <p:spPr/>
        <p:txBody>
          <a:bodyPr/>
          <a:lstStyle/>
          <a:p>
            <a:r>
              <a:rPr lang="en-US">
                <a:cs typeface="Calibri Light"/>
              </a:rPr>
              <a:t>Story Line</a:t>
            </a:r>
          </a:p>
        </p:txBody>
      </p:sp>
      <p:sp>
        <p:nvSpPr>
          <p:cNvPr id="6" name="Content Placeholder 2">
            <a:extLst>
              <a:ext uri="{FF2B5EF4-FFF2-40B4-BE49-F238E27FC236}">
                <a16:creationId xmlns:a16="http://schemas.microsoft.com/office/drawing/2014/main" id="{82CB8A92-509A-4D18-A9AE-C76D10CEAEE2}"/>
              </a:ext>
            </a:extLst>
          </p:cNvPr>
          <p:cNvSpPr>
            <a:spLocks noGrp="1"/>
          </p:cNvSpPr>
          <p:nvPr/>
        </p:nvSpPr>
        <p:spPr>
          <a:xfrm>
            <a:off x="457199" y="1874471"/>
            <a:ext cx="3598986"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Calibri"/>
              </a:rPr>
              <a:t>User has 3 options</a:t>
            </a:r>
          </a:p>
          <a:p>
            <a:r>
              <a:rPr lang="en-US">
                <a:cs typeface="Calibri"/>
              </a:rPr>
              <a:t>Delete booking and Check Booking</a:t>
            </a:r>
          </a:p>
          <a:p>
            <a:r>
              <a:rPr lang="en-US">
                <a:cs typeface="Calibri"/>
              </a:rPr>
              <a:t>Create reservation</a:t>
            </a:r>
          </a:p>
        </p:txBody>
      </p:sp>
    </p:spTree>
    <p:extLst>
      <p:ext uri="{BB962C8B-B14F-4D97-AF65-F5344CB8AC3E}">
        <p14:creationId xmlns:p14="http://schemas.microsoft.com/office/powerpoint/2010/main" val="2164990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8D660-8679-504B-8370-E9EEEDF51515}"/>
              </a:ext>
            </a:extLst>
          </p:cNvPr>
          <p:cNvSpPr>
            <a:spLocks noGrp="1"/>
          </p:cNvSpPr>
          <p:nvPr>
            <p:ph type="title"/>
          </p:nvPr>
        </p:nvSpPr>
        <p:spPr/>
        <p:txBody>
          <a:bodyPr/>
          <a:lstStyle/>
          <a:p>
            <a:r>
              <a:rPr lang="en-US">
                <a:cs typeface="Calibri Light"/>
              </a:rPr>
              <a:t>Software development style</a:t>
            </a:r>
            <a:endParaRPr lang="en-US"/>
          </a:p>
        </p:txBody>
      </p:sp>
      <p:sp>
        <p:nvSpPr>
          <p:cNvPr id="3" name="Content Placeholder 2">
            <a:extLst>
              <a:ext uri="{FF2B5EF4-FFF2-40B4-BE49-F238E27FC236}">
                <a16:creationId xmlns:a16="http://schemas.microsoft.com/office/drawing/2014/main" id="{0D73E842-FE82-9743-A664-B2AB69C772B1}"/>
              </a:ext>
            </a:extLst>
          </p:cNvPr>
          <p:cNvSpPr>
            <a:spLocks noGrp="1"/>
          </p:cNvSpPr>
          <p:nvPr>
            <p:ph idx="1"/>
          </p:nvPr>
        </p:nvSpPr>
        <p:spPr>
          <a:xfrm>
            <a:off x="838200" y="1825625"/>
            <a:ext cx="6947738" cy="4351338"/>
          </a:xfrm>
        </p:spPr>
        <p:txBody>
          <a:bodyPr vert="horz" lIns="91440" tIns="45720" rIns="91440" bIns="45720" rtlCol="0" anchor="t">
            <a:normAutofit/>
          </a:bodyPr>
          <a:lstStyle/>
          <a:p>
            <a:r>
              <a:rPr lang="en-US">
                <a:cs typeface="Calibri"/>
              </a:rPr>
              <a:t>Process was split into different versions using prototype-waterfall development style</a:t>
            </a:r>
          </a:p>
          <a:p>
            <a:r>
              <a:rPr lang="en-US">
                <a:cs typeface="Calibri"/>
              </a:rPr>
              <a:t>Each iteration of the protype was developed in waterfall style</a:t>
            </a:r>
          </a:p>
          <a:p>
            <a:r>
              <a:rPr lang="en-US">
                <a:cs typeface="Calibri"/>
              </a:rPr>
              <a:t>Planning-&gt;Coding-&gt;Testing</a:t>
            </a:r>
          </a:p>
        </p:txBody>
      </p:sp>
      <p:sp>
        <p:nvSpPr>
          <p:cNvPr id="4" name="TextBox 3">
            <a:extLst>
              <a:ext uri="{FF2B5EF4-FFF2-40B4-BE49-F238E27FC236}">
                <a16:creationId xmlns:a16="http://schemas.microsoft.com/office/drawing/2014/main" id="{B02F8552-B443-4EDE-AF39-B5D767EC74EA}"/>
              </a:ext>
            </a:extLst>
          </p:cNvPr>
          <p:cNvSpPr txBox="1"/>
          <p:nvPr/>
        </p:nvSpPr>
        <p:spPr>
          <a:xfrm>
            <a:off x="6967268" y="1719532"/>
            <a:ext cx="49716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pic>
        <p:nvPicPr>
          <p:cNvPr id="6" name="Picture 6">
            <a:extLst>
              <a:ext uri="{FF2B5EF4-FFF2-40B4-BE49-F238E27FC236}">
                <a16:creationId xmlns:a16="http://schemas.microsoft.com/office/drawing/2014/main" id="{27A737C1-F10A-42AA-B085-598A36013880}"/>
              </a:ext>
            </a:extLst>
          </p:cNvPr>
          <p:cNvPicPr>
            <a:picLocks noChangeAspect="1"/>
          </p:cNvPicPr>
          <p:nvPr/>
        </p:nvPicPr>
        <p:blipFill>
          <a:blip r:embed="rId4"/>
          <a:stretch>
            <a:fillRect/>
          </a:stretch>
        </p:blipFill>
        <p:spPr>
          <a:xfrm>
            <a:off x="5605013" y="3149900"/>
            <a:ext cx="6588919" cy="3709987"/>
          </a:xfrm>
          <a:prstGeom prst="rect">
            <a:avLst/>
          </a:prstGeom>
        </p:spPr>
      </p:pic>
    </p:spTree>
    <p:extLst>
      <p:ext uri="{BB962C8B-B14F-4D97-AF65-F5344CB8AC3E}">
        <p14:creationId xmlns:p14="http://schemas.microsoft.com/office/powerpoint/2010/main" val="2710785555"/>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7B70C-195A-48EC-A914-9C9E60724C2E}"/>
              </a:ext>
            </a:extLst>
          </p:cNvPr>
          <p:cNvSpPr>
            <a:spLocks noGrp="1"/>
          </p:cNvSpPr>
          <p:nvPr>
            <p:ph type="title"/>
          </p:nvPr>
        </p:nvSpPr>
        <p:spPr/>
        <p:txBody>
          <a:bodyPr/>
          <a:lstStyle/>
          <a:p>
            <a:r>
              <a:rPr lang="en-US">
                <a:cs typeface="Calibri Light"/>
              </a:rPr>
              <a:t>Design of each prototype</a:t>
            </a:r>
            <a:endParaRPr lang="en-US"/>
          </a:p>
        </p:txBody>
      </p:sp>
      <p:sp>
        <p:nvSpPr>
          <p:cNvPr id="3" name="Content Placeholder 2">
            <a:extLst>
              <a:ext uri="{FF2B5EF4-FFF2-40B4-BE49-F238E27FC236}">
                <a16:creationId xmlns:a16="http://schemas.microsoft.com/office/drawing/2014/main" id="{6E7E4F49-EC1F-4D7E-8868-741BCAE5BDB4}"/>
              </a:ext>
            </a:extLst>
          </p:cNvPr>
          <p:cNvSpPr>
            <a:spLocks noGrp="1"/>
          </p:cNvSpPr>
          <p:nvPr>
            <p:ph idx="1"/>
          </p:nvPr>
        </p:nvSpPr>
        <p:spPr>
          <a:xfrm>
            <a:off x="838200" y="1825625"/>
            <a:ext cx="10515600" cy="2065338"/>
          </a:xfrm>
        </p:spPr>
        <p:txBody>
          <a:bodyPr vert="horz" lIns="91440" tIns="45720" rIns="91440" bIns="45720" rtlCol="0" anchor="t">
            <a:normAutofit/>
          </a:bodyPr>
          <a:lstStyle/>
          <a:p>
            <a:r>
              <a:rPr lang="en-US">
                <a:cs typeface="Calibri"/>
              </a:rPr>
              <a:t>Version 1: Base functionality</a:t>
            </a:r>
          </a:p>
          <a:p>
            <a:r>
              <a:rPr lang="en-US">
                <a:cs typeface="Calibri"/>
              </a:rPr>
              <a:t>Version 2: Added additional features to accomplish requirements</a:t>
            </a:r>
          </a:p>
          <a:p>
            <a:r>
              <a:rPr lang="en-US">
                <a:cs typeface="Calibri"/>
              </a:rPr>
              <a:t>Version 3: Added stability via error handling and refactoring</a:t>
            </a:r>
          </a:p>
        </p:txBody>
      </p:sp>
    </p:spTree>
    <p:extLst>
      <p:ext uri="{BB962C8B-B14F-4D97-AF65-F5344CB8AC3E}">
        <p14:creationId xmlns:p14="http://schemas.microsoft.com/office/powerpoint/2010/main" val="2455046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1916A-AD2B-441C-B7C4-E1B85A48F953}"/>
              </a:ext>
            </a:extLst>
          </p:cNvPr>
          <p:cNvSpPr>
            <a:spLocks noGrp="1"/>
          </p:cNvSpPr>
          <p:nvPr>
            <p:ph type="title"/>
          </p:nvPr>
        </p:nvSpPr>
        <p:spPr/>
        <p:txBody>
          <a:bodyPr/>
          <a:lstStyle/>
          <a:p>
            <a:r>
              <a:rPr lang="en-US">
                <a:cs typeface="Calibri Light"/>
              </a:rPr>
              <a:t>Code refactoring strategies used</a:t>
            </a:r>
            <a:endParaRPr lang="en-US"/>
          </a:p>
        </p:txBody>
      </p:sp>
      <p:sp>
        <p:nvSpPr>
          <p:cNvPr id="3" name="Content Placeholder 2">
            <a:extLst>
              <a:ext uri="{FF2B5EF4-FFF2-40B4-BE49-F238E27FC236}">
                <a16:creationId xmlns:a16="http://schemas.microsoft.com/office/drawing/2014/main" id="{1D3B1CD8-9FEA-4628-8979-A0D0644676BC}"/>
              </a:ext>
            </a:extLst>
          </p:cNvPr>
          <p:cNvSpPr>
            <a:spLocks noGrp="1"/>
          </p:cNvSpPr>
          <p:nvPr>
            <p:ph idx="1"/>
          </p:nvPr>
        </p:nvSpPr>
        <p:spPr/>
        <p:txBody>
          <a:bodyPr vert="horz" lIns="91440" tIns="45720" rIns="91440" bIns="45720" rtlCol="0" anchor="t">
            <a:normAutofit/>
          </a:bodyPr>
          <a:lstStyle/>
          <a:p>
            <a:r>
              <a:rPr lang="en-US">
                <a:cs typeface="Calibri"/>
              </a:rPr>
              <a:t>Extract method - Separate large method into sub methods for easier testing and better modularity</a:t>
            </a:r>
          </a:p>
          <a:p>
            <a:r>
              <a:rPr lang="en-US">
                <a:cs typeface="Calibri"/>
              </a:rPr>
              <a:t>Moving child fields to parent class – certain fields were replicated in every child class so they were moved to parent instead</a:t>
            </a:r>
          </a:p>
          <a:p>
            <a:r>
              <a:rPr lang="en-US">
                <a:cs typeface="Calibri"/>
              </a:rPr>
              <a:t>Group parameters into a class – Moved fields to an object to make it easier to keep track of arguments</a:t>
            </a:r>
          </a:p>
          <a:p>
            <a:r>
              <a:rPr lang="en-US">
                <a:cs typeface="Calibri"/>
              </a:rPr>
              <a:t>Extracting method from code body – Method was extracted into a different class more suited for to also help enforce encapsulation</a:t>
            </a:r>
          </a:p>
        </p:txBody>
      </p:sp>
    </p:spTree>
    <p:extLst>
      <p:ext uri="{BB962C8B-B14F-4D97-AF65-F5344CB8AC3E}">
        <p14:creationId xmlns:p14="http://schemas.microsoft.com/office/powerpoint/2010/main" val="561621620"/>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021A0-9227-40B8-AAC0-57C4077F79F8}"/>
              </a:ext>
            </a:extLst>
          </p:cNvPr>
          <p:cNvSpPr>
            <a:spLocks noGrp="1"/>
          </p:cNvSpPr>
          <p:nvPr>
            <p:ph type="title"/>
          </p:nvPr>
        </p:nvSpPr>
        <p:spPr/>
        <p:txBody>
          <a:bodyPr/>
          <a:lstStyle/>
          <a:p>
            <a:r>
              <a:rPr lang="en-US">
                <a:cs typeface="Calibri Light"/>
              </a:rPr>
              <a:t>Testing Process</a:t>
            </a:r>
            <a:endParaRPr lang="en-US"/>
          </a:p>
        </p:txBody>
      </p:sp>
      <p:sp>
        <p:nvSpPr>
          <p:cNvPr id="3" name="Content Placeholder 2">
            <a:extLst>
              <a:ext uri="{FF2B5EF4-FFF2-40B4-BE49-F238E27FC236}">
                <a16:creationId xmlns:a16="http://schemas.microsoft.com/office/drawing/2014/main" id="{D5BC33F7-A988-40B1-869E-710E63FAC0FB}"/>
              </a:ext>
            </a:extLst>
          </p:cNvPr>
          <p:cNvSpPr>
            <a:spLocks noGrp="1"/>
          </p:cNvSpPr>
          <p:nvPr>
            <p:ph idx="1"/>
          </p:nvPr>
        </p:nvSpPr>
        <p:spPr/>
        <p:txBody>
          <a:bodyPr vert="horz" lIns="91440" tIns="45720" rIns="91440" bIns="45720" rtlCol="0" anchor="t">
            <a:normAutofit/>
          </a:bodyPr>
          <a:lstStyle/>
          <a:p>
            <a:pPr marL="0" indent="0">
              <a:buNone/>
            </a:pPr>
            <a:r>
              <a:rPr lang="en-US">
                <a:cs typeface="Calibri" panose="020F0502020204030204"/>
              </a:rPr>
              <a:t>Bottom-Up Method</a:t>
            </a:r>
          </a:p>
          <a:p>
            <a:r>
              <a:rPr lang="en-US">
                <a:cs typeface="Calibri" panose="020F0502020204030204"/>
              </a:rPr>
              <a:t>Parallelism</a:t>
            </a:r>
          </a:p>
          <a:p>
            <a:r>
              <a:rPr lang="en-US">
                <a:cs typeface="Calibri" panose="020F0502020204030204"/>
              </a:rPr>
              <a:t>Easy planning and controlling</a:t>
            </a:r>
          </a:p>
          <a:p>
            <a:r>
              <a:rPr lang="en-US">
                <a:cs typeface="Calibri" panose="020F0502020204030204"/>
              </a:rPr>
              <a:t>Easy to test</a:t>
            </a:r>
          </a:p>
          <a:p>
            <a:r>
              <a:rPr lang="en-US">
                <a:ea typeface="+mn-lt"/>
                <a:cs typeface="+mn-lt"/>
              </a:rPr>
              <a:t>No Test Stubs</a:t>
            </a:r>
            <a:endParaRPr lang="en-US">
              <a:cs typeface="Calibri" panose="020F0502020204030204"/>
            </a:endParaRPr>
          </a:p>
          <a:p>
            <a:endParaRPr lang="en-US">
              <a:cs typeface="Calibri" panose="020F0502020204030204"/>
            </a:endParaRPr>
          </a:p>
        </p:txBody>
      </p:sp>
    </p:spTree>
    <p:extLst>
      <p:ext uri="{BB962C8B-B14F-4D97-AF65-F5344CB8AC3E}">
        <p14:creationId xmlns:p14="http://schemas.microsoft.com/office/powerpoint/2010/main" val="3024412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AD142-BF6C-43EA-A873-C313810A0ABD}"/>
              </a:ext>
            </a:extLst>
          </p:cNvPr>
          <p:cNvSpPr>
            <a:spLocks noGrp="1"/>
          </p:cNvSpPr>
          <p:nvPr>
            <p:ph type="title"/>
          </p:nvPr>
        </p:nvSpPr>
        <p:spPr/>
        <p:txBody>
          <a:bodyPr/>
          <a:lstStyle/>
          <a:p>
            <a:r>
              <a:rPr lang="en-US">
                <a:cs typeface="Calibri Light"/>
              </a:rPr>
              <a:t>Unit Testing</a:t>
            </a:r>
            <a:endParaRPr lang="en-US"/>
          </a:p>
        </p:txBody>
      </p:sp>
      <p:sp>
        <p:nvSpPr>
          <p:cNvPr id="3" name="Content Placeholder 2">
            <a:extLst>
              <a:ext uri="{FF2B5EF4-FFF2-40B4-BE49-F238E27FC236}">
                <a16:creationId xmlns:a16="http://schemas.microsoft.com/office/drawing/2014/main" id="{5C858772-19DB-4483-AE6F-B2C8F372160A}"/>
              </a:ext>
            </a:extLst>
          </p:cNvPr>
          <p:cNvSpPr>
            <a:spLocks noGrp="1"/>
          </p:cNvSpPr>
          <p:nvPr>
            <p:ph idx="1"/>
          </p:nvPr>
        </p:nvSpPr>
        <p:spPr/>
        <p:txBody>
          <a:bodyPr vert="horz" lIns="91440" tIns="45720" rIns="91440" bIns="45720" rtlCol="0" anchor="t">
            <a:normAutofit/>
          </a:bodyPr>
          <a:lstStyle/>
          <a:p>
            <a:pPr marL="0" indent="0">
              <a:buNone/>
            </a:pPr>
            <a:r>
              <a:rPr lang="en-US">
                <a:cs typeface="Calibri" panose="020F0502020204030204"/>
              </a:rPr>
              <a:t>Classes that were unit tested</a:t>
            </a:r>
            <a:endParaRPr lang="en-US"/>
          </a:p>
          <a:p>
            <a:r>
              <a:rPr lang="en-US">
                <a:cs typeface="Calibri" panose="020F0502020204030204"/>
              </a:rPr>
              <a:t>Bill</a:t>
            </a:r>
          </a:p>
          <a:p>
            <a:r>
              <a:rPr lang="en-US">
                <a:cs typeface="Calibri" panose="020F0502020204030204"/>
              </a:rPr>
              <a:t>Reader</a:t>
            </a:r>
          </a:p>
          <a:p>
            <a:r>
              <a:rPr lang="en-US">
                <a:cs typeface="Calibri" panose="020F0502020204030204"/>
              </a:rPr>
              <a:t>Time Period</a:t>
            </a:r>
          </a:p>
          <a:p>
            <a:r>
              <a:rPr lang="en-US">
                <a:cs typeface="Calibri" panose="020F0502020204030204"/>
              </a:rPr>
              <a:t>Food</a:t>
            </a:r>
          </a:p>
          <a:p>
            <a:r>
              <a:rPr lang="en-US">
                <a:cs typeface="Calibri" panose="020F0502020204030204"/>
              </a:rPr>
              <a:t>Clock</a:t>
            </a:r>
          </a:p>
        </p:txBody>
      </p:sp>
    </p:spTree>
    <p:extLst>
      <p:ext uri="{BB962C8B-B14F-4D97-AF65-F5344CB8AC3E}">
        <p14:creationId xmlns:p14="http://schemas.microsoft.com/office/powerpoint/2010/main" val="3439870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DE7D5-BDC4-4D41-8D2D-671078DD578B}"/>
              </a:ext>
            </a:extLst>
          </p:cNvPr>
          <p:cNvSpPr>
            <a:spLocks noGrp="1"/>
          </p:cNvSpPr>
          <p:nvPr>
            <p:ph type="title"/>
          </p:nvPr>
        </p:nvSpPr>
        <p:spPr/>
        <p:txBody>
          <a:bodyPr/>
          <a:lstStyle/>
          <a:p>
            <a:r>
              <a:rPr lang="en-US">
                <a:cs typeface="Calibri Light"/>
              </a:rPr>
              <a:t>Integration Testing</a:t>
            </a:r>
            <a:endParaRPr lang="en-US"/>
          </a:p>
        </p:txBody>
      </p:sp>
      <p:sp>
        <p:nvSpPr>
          <p:cNvPr id="3" name="Content Placeholder 2">
            <a:extLst>
              <a:ext uri="{FF2B5EF4-FFF2-40B4-BE49-F238E27FC236}">
                <a16:creationId xmlns:a16="http://schemas.microsoft.com/office/drawing/2014/main" id="{8688E88C-61F0-469D-BD66-441ECA8596C9}"/>
              </a:ext>
            </a:extLst>
          </p:cNvPr>
          <p:cNvSpPr>
            <a:spLocks noGrp="1"/>
          </p:cNvSpPr>
          <p:nvPr>
            <p:ph idx="1"/>
          </p:nvPr>
        </p:nvSpPr>
        <p:spPr/>
        <p:txBody>
          <a:bodyPr vert="horz" lIns="91440" tIns="45720" rIns="91440" bIns="45720" rtlCol="0" anchor="t">
            <a:normAutofit/>
          </a:bodyPr>
          <a:lstStyle/>
          <a:p>
            <a:r>
              <a:rPr lang="en-US">
                <a:cs typeface="Calibri" panose="020F0502020204030204"/>
              </a:rPr>
              <a:t>Payment + Bill</a:t>
            </a:r>
          </a:p>
          <a:p>
            <a:r>
              <a:rPr lang="en-US">
                <a:cs typeface="Calibri" panose="020F0502020204030204"/>
              </a:rPr>
              <a:t>Reservation + Bill</a:t>
            </a:r>
          </a:p>
          <a:p>
            <a:r>
              <a:rPr lang="en-US">
                <a:cs typeface="Calibri" panose="020F0502020204030204"/>
              </a:rPr>
              <a:t>Location + Reservation</a:t>
            </a:r>
          </a:p>
          <a:p>
            <a:r>
              <a:rPr lang="en-US">
                <a:cs typeface="Calibri" panose="020F0502020204030204"/>
              </a:rPr>
              <a:t>Restaurant + Location + Food</a:t>
            </a:r>
          </a:p>
          <a:p>
            <a:r>
              <a:rPr lang="en-US">
                <a:cs typeface="Calibri" panose="020F0502020204030204"/>
              </a:rPr>
              <a:t>Check Booking + Restaurant</a:t>
            </a:r>
          </a:p>
          <a:p>
            <a:r>
              <a:rPr lang="en-US">
                <a:cs typeface="Calibri" panose="020F0502020204030204"/>
              </a:rPr>
              <a:t>Delete Booking + Restaurant</a:t>
            </a:r>
          </a:p>
          <a:p>
            <a:r>
              <a:rPr lang="en-US">
                <a:cs typeface="Calibri" panose="020F0502020204030204"/>
              </a:rPr>
              <a:t>Tick Clock + Clock</a:t>
            </a:r>
          </a:p>
          <a:p>
            <a:r>
              <a:rPr lang="en-US">
                <a:cs typeface="Calibri" panose="020F0502020204030204"/>
              </a:rPr>
              <a:t>Iterator + Clock</a:t>
            </a:r>
          </a:p>
        </p:txBody>
      </p:sp>
    </p:spTree>
    <p:extLst>
      <p:ext uri="{BB962C8B-B14F-4D97-AF65-F5344CB8AC3E}">
        <p14:creationId xmlns:p14="http://schemas.microsoft.com/office/powerpoint/2010/main" val="3309642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2897-DE3B-4BC9-A568-A5A340DC9FA6}"/>
              </a:ext>
            </a:extLst>
          </p:cNvPr>
          <p:cNvSpPr>
            <a:spLocks noGrp="1"/>
          </p:cNvSpPr>
          <p:nvPr>
            <p:ph type="title"/>
          </p:nvPr>
        </p:nvSpPr>
        <p:spPr/>
        <p:txBody>
          <a:bodyPr/>
          <a:lstStyle/>
          <a:p>
            <a:r>
              <a:rPr lang="en-US">
                <a:cs typeface="Calibri Light"/>
              </a:rPr>
              <a:t>System Testing</a:t>
            </a:r>
            <a:endParaRPr lang="en-US"/>
          </a:p>
        </p:txBody>
      </p:sp>
      <p:sp>
        <p:nvSpPr>
          <p:cNvPr id="3" name="Content Placeholder 2">
            <a:extLst>
              <a:ext uri="{FF2B5EF4-FFF2-40B4-BE49-F238E27FC236}">
                <a16:creationId xmlns:a16="http://schemas.microsoft.com/office/drawing/2014/main" id="{55F48BD9-25FE-44D1-AE92-FC0A24A6B39C}"/>
              </a:ext>
            </a:extLst>
          </p:cNvPr>
          <p:cNvSpPr>
            <a:spLocks noGrp="1"/>
          </p:cNvSpPr>
          <p:nvPr>
            <p:ph idx="1"/>
          </p:nvPr>
        </p:nvSpPr>
        <p:spPr/>
        <p:txBody>
          <a:bodyPr vert="horz" lIns="91440" tIns="45720" rIns="91440" bIns="45720" rtlCol="0" anchor="t">
            <a:normAutofit/>
          </a:bodyPr>
          <a:lstStyle/>
          <a:p>
            <a:r>
              <a:rPr lang="en-US">
                <a:cs typeface="Calibri"/>
              </a:rPr>
              <a:t>Testing all classes together</a:t>
            </a:r>
            <a:endParaRPr lang="en-US"/>
          </a:p>
        </p:txBody>
      </p:sp>
    </p:spTree>
    <p:extLst>
      <p:ext uri="{BB962C8B-B14F-4D97-AF65-F5344CB8AC3E}">
        <p14:creationId xmlns:p14="http://schemas.microsoft.com/office/powerpoint/2010/main" val="3513569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AE3ACC1-38F2-B74C-AEDF-BFC40CF97C83}"/>
              </a:ext>
            </a:extLst>
          </p:cNvPr>
          <p:cNvGraphicFramePr>
            <a:graphicFrameLocks noGrp="1"/>
          </p:cNvGraphicFramePr>
          <p:nvPr>
            <p:extLst>
              <p:ext uri="{D42A27DB-BD31-4B8C-83A1-F6EECF244321}">
                <p14:modId xmlns:p14="http://schemas.microsoft.com/office/powerpoint/2010/main" val="1304409392"/>
              </p:ext>
            </p:extLst>
          </p:nvPr>
        </p:nvGraphicFramePr>
        <p:xfrm>
          <a:off x="1044330" y="1518166"/>
          <a:ext cx="10103340" cy="4583667"/>
        </p:xfrm>
        <a:graphic>
          <a:graphicData uri="http://schemas.openxmlformats.org/drawingml/2006/table">
            <a:tbl>
              <a:tblPr firstRow="1" bandRow="1">
                <a:tableStyleId>{327F97BB-C833-4FB7-BDE5-3F7075034690}</a:tableStyleId>
              </a:tblPr>
              <a:tblGrid>
                <a:gridCol w="2109178">
                  <a:extLst>
                    <a:ext uri="{9D8B030D-6E8A-4147-A177-3AD203B41FA5}">
                      <a16:colId xmlns:a16="http://schemas.microsoft.com/office/drawing/2014/main" val="3205002471"/>
                    </a:ext>
                  </a:extLst>
                </a:gridCol>
                <a:gridCol w="2942492">
                  <a:extLst>
                    <a:ext uri="{9D8B030D-6E8A-4147-A177-3AD203B41FA5}">
                      <a16:colId xmlns:a16="http://schemas.microsoft.com/office/drawing/2014/main" val="522838583"/>
                    </a:ext>
                  </a:extLst>
                </a:gridCol>
                <a:gridCol w="2039815">
                  <a:extLst>
                    <a:ext uri="{9D8B030D-6E8A-4147-A177-3AD203B41FA5}">
                      <a16:colId xmlns:a16="http://schemas.microsoft.com/office/drawing/2014/main" val="1088419537"/>
                    </a:ext>
                  </a:extLst>
                </a:gridCol>
                <a:gridCol w="3011855">
                  <a:extLst>
                    <a:ext uri="{9D8B030D-6E8A-4147-A177-3AD203B41FA5}">
                      <a16:colId xmlns:a16="http://schemas.microsoft.com/office/drawing/2014/main" val="4245121057"/>
                    </a:ext>
                  </a:extLst>
                </a:gridCol>
              </a:tblGrid>
              <a:tr h="887315">
                <a:tc gridSpan="4">
                  <a:txBody>
                    <a:bodyPr/>
                    <a:lstStyle/>
                    <a:p>
                      <a:r>
                        <a:rPr lang="en-US"/>
                        <a:t>Intervals are starting 1 tick late and ending 1 tick early</a:t>
                      </a:r>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12488278"/>
                  </a:ext>
                </a:extLst>
              </a:tr>
              <a:tr h="489163">
                <a:tc>
                  <a:txBody>
                    <a:bodyPr/>
                    <a:lstStyle/>
                    <a:p>
                      <a:r>
                        <a:rPr lang="en-US"/>
                        <a:t>Project:</a:t>
                      </a:r>
                    </a:p>
                  </a:txBody>
                  <a:tcPr/>
                </a:tc>
                <a:tc gridSpan="3">
                  <a:txBody>
                    <a:bodyPr/>
                    <a:lstStyle/>
                    <a:p>
                      <a:r>
                        <a:rPr lang="en-US"/>
                        <a:t>“Hot Meal” - A Reservation Manager</a:t>
                      </a:r>
                    </a:p>
                  </a:txBody>
                  <a:tcPr/>
                </a:tc>
                <a:tc hMerge="1">
                  <a:txBody>
                    <a:bodyPr/>
                    <a:lstStyle/>
                    <a:p>
                      <a:r>
                        <a:rPr lang="en-US"/>
                        <a:t>“Hot Meal” - A Reservation Manager</a:t>
                      </a:r>
                    </a:p>
                  </a:txBody>
                  <a:tcPr/>
                </a:tc>
                <a:tc hMerge="1">
                  <a:txBody>
                    <a:bodyPr/>
                    <a:lstStyle/>
                    <a:p>
                      <a:endParaRPr lang="en-US"/>
                    </a:p>
                  </a:txBody>
                  <a:tcPr/>
                </a:tc>
                <a:extLst>
                  <a:ext uri="{0D108BD9-81ED-4DB2-BD59-A6C34878D82A}">
                    <a16:rowId xmlns:a16="http://schemas.microsoft.com/office/drawing/2014/main" val="4272266477"/>
                  </a:ext>
                </a:extLst>
              </a:tr>
              <a:tr h="4105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Project Version:</a:t>
                      </a:r>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Ver 2</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Closed</a:t>
                      </a:r>
                    </a:p>
                    <a:p>
                      <a:endParaRPr lang="en-US"/>
                    </a:p>
                  </a:txBody>
                  <a:tcPr/>
                </a:tc>
                <a:tc hMerge="1">
                  <a:txBody>
                    <a:bodyPr/>
                    <a:lstStyle/>
                    <a:p>
                      <a:endParaRPr lang="en-US"/>
                    </a:p>
                  </a:txBody>
                  <a:tcPr/>
                </a:tc>
                <a:extLst>
                  <a:ext uri="{0D108BD9-81ED-4DB2-BD59-A6C34878D82A}">
                    <a16:rowId xmlns:a16="http://schemas.microsoft.com/office/drawing/2014/main" val="3615894641"/>
                  </a:ext>
                </a:extLst>
              </a:tr>
              <a:tr h="321001">
                <a:tc>
                  <a:txBody>
                    <a:bodyPr/>
                    <a:lstStyle/>
                    <a:p>
                      <a:r>
                        <a:rPr lang="en-US"/>
                        <a:t>Created:</a:t>
                      </a:r>
                    </a:p>
                  </a:txBody>
                  <a:tcPr/>
                </a:tc>
                <a:tc>
                  <a:txBody>
                    <a:bodyPr/>
                    <a:lstStyle/>
                    <a:p>
                      <a:r>
                        <a:rPr lang="en-US"/>
                        <a:t>10 Nov 2021</a:t>
                      </a:r>
                    </a:p>
                  </a:txBody>
                  <a:tcPr/>
                </a:tc>
                <a:tc>
                  <a:txBody>
                    <a:bodyPr/>
                    <a:lstStyle/>
                    <a:p>
                      <a:r>
                        <a:rPr lang="en-US"/>
                        <a:t>Resolved:</a:t>
                      </a:r>
                    </a:p>
                  </a:txBody>
                  <a:tcPr/>
                </a:tc>
                <a:tc>
                  <a:txBody>
                    <a:bodyPr/>
                    <a:lstStyle/>
                    <a:p>
                      <a:r>
                        <a:rPr lang="en-US"/>
                        <a:t>14 Nov 2021</a:t>
                      </a:r>
                    </a:p>
                  </a:txBody>
                  <a:tcPr/>
                </a:tc>
                <a:extLst>
                  <a:ext uri="{0D108BD9-81ED-4DB2-BD59-A6C34878D82A}">
                    <a16:rowId xmlns:a16="http://schemas.microsoft.com/office/drawing/2014/main" val="1917956571"/>
                  </a:ext>
                </a:extLst>
              </a:tr>
              <a:tr h="315737">
                <a:tc>
                  <a:txBody>
                    <a:bodyPr/>
                    <a:lstStyle/>
                    <a:p>
                      <a:r>
                        <a:rPr lang="en-US"/>
                        <a:t>Status:</a:t>
                      </a:r>
                    </a:p>
                  </a:txBody>
                  <a:tcPr/>
                </a:tc>
                <a:tc>
                  <a:txBody>
                    <a:bodyPr/>
                    <a:lstStyle/>
                    <a:p>
                      <a:r>
                        <a:rPr lang="en-US"/>
                        <a:t>Closed</a:t>
                      </a:r>
                    </a:p>
                  </a:txBody>
                  <a:tcPr/>
                </a:tc>
                <a:tc>
                  <a:txBody>
                    <a:bodyPr/>
                    <a:lstStyle/>
                    <a:p>
                      <a:r>
                        <a:rPr lang="en-US"/>
                        <a:t>Severity:</a:t>
                      </a:r>
                    </a:p>
                  </a:txBody>
                  <a:tcPr/>
                </a:tc>
                <a:tc>
                  <a:txBody>
                    <a:bodyPr/>
                    <a:lstStyle/>
                    <a:p>
                      <a:r>
                        <a:rPr lang="en-US"/>
                        <a:t>Major</a:t>
                      </a:r>
                    </a:p>
                  </a:txBody>
                  <a:tcPr/>
                </a:tc>
                <a:extLst>
                  <a:ext uri="{0D108BD9-81ED-4DB2-BD59-A6C34878D82A}">
                    <a16:rowId xmlns:a16="http://schemas.microsoft.com/office/drawing/2014/main" val="1176175450"/>
                  </a:ext>
                </a:extLst>
              </a:tr>
              <a:tr h="315737">
                <a:tc>
                  <a:txBody>
                    <a:bodyPr/>
                    <a:lstStyle/>
                    <a:p>
                      <a:r>
                        <a:rPr lang="en-US"/>
                        <a:t>Reporter:</a:t>
                      </a:r>
                    </a:p>
                  </a:txBody>
                  <a:tcPr/>
                </a:tc>
                <a:tc>
                  <a:txBody>
                    <a:bodyPr/>
                    <a:lstStyle/>
                    <a:p>
                      <a:r>
                        <a:rPr lang="en-US" err="1"/>
                        <a:t>Pratul</a:t>
                      </a:r>
                      <a:endParaRPr lang="en-US"/>
                    </a:p>
                  </a:txBody>
                  <a:tcPr/>
                </a:tc>
                <a:tc>
                  <a:txBody>
                    <a:bodyPr/>
                    <a:lstStyle/>
                    <a:p>
                      <a:r>
                        <a:rPr lang="en-US"/>
                        <a:t>Assigned to:</a:t>
                      </a:r>
                    </a:p>
                  </a:txBody>
                  <a:tcPr/>
                </a:tc>
                <a:tc>
                  <a:txBody>
                    <a:bodyPr/>
                    <a:lstStyle/>
                    <a:p>
                      <a:r>
                        <a:rPr lang="en-US"/>
                        <a:t>Kush</a:t>
                      </a:r>
                    </a:p>
                  </a:txBody>
                  <a:tcPr/>
                </a:tc>
                <a:extLst>
                  <a:ext uri="{0D108BD9-81ED-4DB2-BD59-A6C34878D82A}">
                    <a16:rowId xmlns:a16="http://schemas.microsoft.com/office/drawing/2014/main" val="4223548973"/>
                  </a:ext>
                </a:extLst>
              </a:tr>
              <a:tr h="315737">
                <a:tc>
                  <a:txBody>
                    <a:bodyPr/>
                    <a:lstStyle/>
                    <a:p>
                      <a:r>
                        <a:rPr lang="en-US"/>
                        <a:t>Environment:</a:t>
                      </a:r>
                    </a:p>
                  </a:txBody>
                  <a:tcPr/>
                </a:tc>
                <a:tc gridSpan="3">
                  <a:txBody>
                    <a:bodyPr/>
                    <a:lstStyle/>
                    <a:p>
                      <a:r>
                        <a:rPr lang="en-US"/>
                        <a:t>Windows 10</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20280251"/>
                  </a:ext>
                </a:extLst>
              </a:tr>
              <a:tr h="446304">
                <a:tc>
                  <a:txBody>
                    <a:bodyPr/>
                    <a:lstStyle/>
                    <a:p>
                      <a:r>
                        <a:rPr lang="en-US"/>
                        <a:t>Attachments:</a:t>
                      </a:r>
                    </a:p>
                  </a:txBody>
                  <a:tcPr/>
                </a:tc>
                <a:tc gridSpan="3">
                  <a:txBody>
                    <a:bodyPr/>
                    <a:lstStyle/>
                    <a:p>
                      <a:r>
                        <a:rPr lang="en-US" err="1"/>
                        <a:t>Output.png</a:t>
                      </a:r>
                      <a:r>
                        <a:rPr lang="en-US"/>
                        <a:t>; </a:t>
                      </a:r>
                      <a:r>
                        <a:rPr lang="en-US" err="1"/>
                        <a:t>stackTrace.png</a:t>
                      </a:r>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8733693"/>
                  </a:ext>
                </a:extLst>
              </a:tr>
              <a:tr h="887315">
                <a:tc>
                  <a:txBody>
                    <a:bodyPr/>
                    <a:lstStyle/>
                    <a:p>
                      <a:r>
                        <a:rPr lang="en-US"/>
                        <a:t>Description:</a:t>
                      </a:r>
                    </a:p>
                  </a:txBody>
                  <a:tcPr/>
                </a:tc>
                <a:tc gridSpan="3">
                  <a:txBody>
                    <a:bodyPr/>
                    <a:lstStyle/>
                    <a:p>
                      <a:r>
                        <a:rPr lang="en-US"/>
                        <a:t>The system seems to miss the starting and the ending interval</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03138544"/>
                  </a:ext>
                </a:extLst>
              </a:tr>
            </a:tbl>
          </a:graphicData>
        </a:graphic>
      </p:graphicFrame>
      <p:sp>
        <p:nvSpPr>
          <p:cNvPr id="6" name="TextBox 5">
            <a:extLst>
              <a:ext uri="{FF2B5EF4-FFF2-40B4-BE49-F238E27FC236}">
                <a16:creationId xmlns:a16="http://schemas.microsoft.com/office/drawing/2014/main" id="{57C19C98-75BB-964F-831F-A54AEC5DF4E3}"/>
              </a:ext>
            </a:extLst>
          </p:cNvPr>
          <p:cNvSpPr txBox="1"/>
          <p:nvPr/>
        </p:nvSpPr>
        <p:spPr>
          <a:xfrm>
            <a:off x="3235540" y="371446"/>
            <a:ext cx="5720925" cy="769441"/>
          </a:xfrm>
          <a:prstGeom prst="rect">
            <a:avLst/>
          </a:prstGeom>
          <a:noFill/>
        </p:spPr>
        <p:txBody>
          <a:bodyPr wrap="none" rtlCol="0">
            <a:spAutoFit/>
          </a:bodyPr>
          <a:lstStyle/>
          <a:p>
            <a:pPr algn="ctr"/>
            <a:r>
              <a:rPr lang="en-US" sz="4400">
                <a:latin typeface="+mj-lt"/>
              </a:rPr>
              <a:t>Instance of a Bug Report</a:t>
            </a:r>
          </a:p>
        </p:txBody>
      </p:sp>
    </p:spTree>
    <p:extLst>
      <p:ext uri="{BB962C8B-B14F-4D97-AF65-F5344CB8AC3E}">
        <p14:creationId xmlns:p14="http://schemas.microsoft.com/office/powerpoint/2010/main" val="705833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4391-4083-4A5A-A02A-1B8DC2010D2C}"/>
              </a:ext>
            </a:extLst>
          </p:cNvPr>
          <p:cNvSpPr>
            <a:spLocks noGrp="1"/>
          </p:cNvSpPr>
          <p:nvPr>
            <p:ph type="title"/>
          </p:nvPr>
        </p:nvSpPr>
        <p:spPr/>
        <p:txBody>
          <a:bodyPr/>
          <a:lstStyle/>
          <a:p>
            <a:r>
              <a:rPr lang="en-US">
                <a:cs typeface="Calibri Light"/>
              </a:rPr>
              <a:t>Meet the Team</a:t>
            </a:r>
          </a:p>
        </p:txBody>
      </p:sp>
      <p:sp>
        <p:nvSpPr>
          <p:cNvPr id="3" name="Content Placeholder 2">
            <a:extLst>
              <a:ext uri="{FF2B5EF4-FFF2-40B4-BE49-F238E27FC236}">
                <a16:creationId xmlns:a16="http://schemas.microsoft.com/office/drawing/2014/main" id="{649B1DF5-35D6-4759-8F8C-D6DDD9068465}"/>
              </a:ext>
            </a:extLst>
          </p:cNvPr>
          <p:cNvSpPr>
            <a:spLocks noGrp="1"/>
          </p:cNvSpPr>
          <p:nvPr>
            <p:ph idx="1"/>
          </p:nvPr>
        </p:nvSpPr>
        <p:spPr/>
        <p:txBody>
          <a:bodyPr vert="horz" lIns="91440" tIns="45720" rIns="91440" bIns="45720" rtlCol="0" anchor="t">
            <a:normAutofit/>
          </a:bodyPr>
          <a:lstStyle/>
          <a:p>
            <a:r>
              <a:rPr lang="en-US">
                <a:cs typeface="Calibri"/>
              </a:rPr>
              <a:t>Avi: Programmer</a:t>
            </a:r>
          </a:p>
          <a:p>
            <a:r>
              <a:rPr lang="en-US">
                <a:cs typeface="Calibri"/>
              </a:rPr>
              <a:t>Utkarsh: Assistant PM</a:t>
            </a:r>
          </a:p>
          <a:p>
            <a:r>
              <a:rPr lang="en-US">
                <a:cs typeface="Calibri"/>
              </a:rPr>
              <a:t>Pratul: Test Lead</a:t>
            </a:r>
          </a:p>
          <a:p>
            <a:r>
              <a:rPr lang="en-US">
                <a:cs typeface="Calibri"/>
              </a:rPr>
              <a:t>Aryan: PM</a:t>
            </a:r>
          </a:p>
          <a:p>
            <a:r>
              <a:rPr lang="en-US">
                <a:cs typeface="Calibri"/>
              </a:rPr>
              <a:t>Aarnav: Scrum Master</a:t>
            </a:r>
          </a:p>
          <a:p>
            <a:r>
              <a:rPr lang="en-US">
                <a:cs typeface="Calibri"/>
              </a:rPr>
              <a:t>Kush: Programmer</a:t>
            </a:r>
          </a:p>
        </p:txBody>
      </p:sp>
    </p:spTree>
    <p:extLst>
      <p:ext uri="{BB962C8B-B14F-4D97-AF65-F5344CB8AC3E}">
        <p14:creationId xmlns:p14="http://schemas.microsoft.com/office/powerpoint/2010/main" val="31219271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26C50-BC3F-884B-AE20-F01E0893038D}"/>
              </a:ext>
            </a:extLst>
          </p:cNvPr>
          <p:cNvSpPr>
            <a:spLocks noGrp="1"/>
          </p:cNvSpPr>
          <p:nvPr>
            <p:ph type="title"/>
          </p:nvPr>
        </p:nvSpPr>
        <p:spPr>
          <a:xfrm>
            <a:off x="838200" y="365126"/>
            <a:ext cx="10515600" cy="736844"/>
          </a:xfrm>
        </p:spPr>
        <p:txBody>
          <a:bodyPr/>
          <a:lstStyle/>
          <a:p>
            <a:r>
              <a:rPr lang="en-US"/>
              <a:t>Tools Used</a:t>
            </a:r>
          </a:p>
        </p:txBody>
      </p:sp>
      <p:graphicFrame>
        <p:nvGraphicFramePr>
          <p:cNvPr id="4" name="Content Placeholder 3">
            <a:extLst>
              <a:ext uri="{FF2B5EF4-FFF2-40B4-BE49-F238E27FC236}">
                <a16:creationId xmlns:a16="http://schemas.microsoft.com/office/drawing/2014/main" id="{49FD5459-B214-EC4D-85DE-AF693AB0E1E3}"/>
              </a:ext>
            </a:extLst>
          </p:cNvPr>
          <p:cNvGraphicFramePr>
            <a:graphicFrameLocks noGrp="1"/>
          </p:cNvGraphicFramePr>
          <p:nvPr>
            <p:ph idx="1"/>
            <p:extLst>
              <p:ext uri="{D42A27DB-BD31-4B8C-83A1-F6EECF244321}">
                <p14:modId xmlns:p14="http://schemas.microsoft.com/office/powerpoint/2010/main" val="3277473904"/>
              </p:ext>
            </p:extLst>
          </p:nvPr>
        </p:nvGraphicFramePr>
        <p:xfrm>
          <a:off x="641838" y="1237760"/>
          <a:ext cx="10908323" cy="52551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2027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6DA9C-5C05-4192-A2AB-081078950D15}"/>
              </a:ext>
            </a:extLst>
          </p:cNvPr>
          <p:cNvSpPr>
            <a:spLocks noGrp="1"/>
          </p:cNvSpPr>
          <p:nvPr>
            <p:ph type="title"/>
          </p:nvPr>
        </p:nvSpPr>
        <p:spPr>
          <a:xfrm>
            <a:off x="7835148" y="1556268"/>
            <a:ext cx="10515600" cy="1325563"/>
          </a:xfrm>
        </p:spPr>
        <p:txBody>
          <a:bodyPr/>
          <a:lstStyle/>
          <a:p>
            <a:r>
              <a:rPr lang="en-US" dirty="0">
                <a:solidFill>
                  <a:schemeClr val="bg1"/>
                </a:solidFill>
                <a:cs typeface="Calibri Light"/>
              </a:rPr>
              <a:t>Gannt Chart</a:t>
            </a:r>
          </a:p>
        </p:txBody>
      </p:sp>
      <p:pic>
        <p:nvPicPr>
          <p:cNvPr id="4" name="Picture 4" descr="A picture containing timeline&#10;&#10;Description automatically generated">
            <a:extLst>
              <a:ext uri="{FF2B5EF4-FFF2-40B4-BE49-F238E27FC236}">
                <a16:creationId xmlns:a16="http://schemas.microsoft.com/office/drawing/2014/main" id="{F69132B5-DC52-46DA-882D-A110A39D9398}"/>
              </a:ext>
            </a:extLst>
          </p:cNvPr>
          <p:cNvPicPr>
            <a:picLocks noGrp="1" noChangeAspect="1"/>
          </p:cNvPicPr>
          <p:nvPr>
            <p:ph idx="1"/>
          </p:nvPr>
        </p:nvPicPr>
        <p:blipFill>
          <a:blip r:embed="rId2"/>
          <a:stretch>
            <a:fillRect/>
          </a:stretch>
        </p:blipFill>
        <p:spPr>
          <a:xfrm>
            <a:off x="288774" y="607110"/>
            <a:ext cx="7349393" cy="3227526"/>
          </a:xfrm>
        </p:spPr>
      </p:pic>
      <p:pic>
        <p:nvPicPr>
          <p:cNvPr id="6" name="Picture 6" descr="A picture containing calendar&#10;&#10;Description automatically generated">
            <a:extLst>
              <a:ext uri="{FF2B5EF4-FFF2-40B4-BE49-F238E27FC236}">
                <a16:creationId xmlns:a16="http://schemas.microsoft.com/office/drawing/2014/main" id="{0B2D8D34-7615-4AE2-B6B2-686E856A5DD0}"/>
              </a:ext>
            </a:extLst>
          </p:cNvPr>
          <p:cNvPicPr>
            <a:picLocks noChangeAspect="1"/>
          </p:cNvPicPr>
          <p:nvPr/>
        </p:nvPicPr>
        <p:blipFill>
          <a:blip r:embed="rId3"/>
          <a:stretch>
            <a:fillRect/>
          </a:stretch>
        </p:blipFill>
        <p:spPr>
          <a:xfrm>
            <a:off x="5261638" y="3836076"/>
            <a:ext cx="6931458" cy="3023258"/>
          </a:xfrm>
          <a:prstGeom prst="rect">
            <a:avLst/>
          </a:prstGeom>
        </p:spPr>
      </p:pic>
    </p:spTree>
    <p:extLst>
      <p:ext uri="{BB962C8B-B14F-4D97-AF65-F5344CB8AC3E}">
        <p14:creationId xmlns:p14="http://schemas.microsoft.com/office/powerpoint/2010/main" val="1538655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FA7AB-FD2A-42DA-948D-E93F041BA556}"/>
              </a:ext>
            </a:extLst>
          </p:cNvPr>
          <p:cNvSpPr>
            <a:spLocks noGrp="1"/>
          </p:cNvSpPr>
          <p:nvPr>
            <p:ph type="title"/>
          </p:nvPr>
        </p:nvSpPr>
        <p:spPr/>
        <p:txBody>
          <a:bodyPr/>
          <a:lstStyle/>
          <a:p>
            <a:r>
              <a:rPr lang="en-US" dirty="0">
                <a:solidFill>
                  <a:schemeClr val="bg1"/>
                </a:solidFill>
                <a:cs typeface="Calibri Light"/>
              </a:rPr>
              <a:t>Burndown Chart</a:t>
            </a:r>
            <a:endParaRPr lang="en-US" dirty="0">
              <a:solidFill>
                <a:schemeClr val="bg1"/>
              </a:solidFill>
            </a:endParaRPr>
          </a:p>
        </p:txBody>
      </p:sp>
      <p:pic>
        <p:nvPicPr>
          <p:cNvPr id="4" name="Picture 4" descr="Chart, line chart&#10;&#10;Description automatically generated">
            <a:extLst>
              <a:ext uri="{FF2B5EF4-FFF2-40B4-BE49-F238E27FC236}">
                <a16:creationId xmlns:a16="http://schemas.microsoft.com/office/drawing/2014/main" id="{7AA2D045-ADEB-4A92-92FD-2C3462B1030C}"/>
              </a:ext>
            </a:extLst>
          </p:cNvPr>
          <p:cNvPicPr>
            <a:picLocks noGrp="1" noChangeAspect="1"/>
          </p:cNvPicPr>
          <p:nvPr>
            <p:ph idx="1"/>
          </p:nvPr>
        </p:nvPicPr>
        <p:blipFill>
          <a:blip r:embed="rId2"/>
          <a:stretch>
            <a:fillRect/>
          </a:stretch>
        </p:blipFill>
        <p:spPr>
          <a:xfrm>
            <a:off x="2282117" y="1710715"/>
            <a:ext cx="7214773" cy="4811223"/>
          </a:xfrm>
        </p:spPr>
      </p:pic>
    </p:spTree>
    <p:extLst>
      <p:ext uri="{BB962C8B-B14F-4D97-AF65-F5344CB8AC3E}">
        <p14:creationId xmlns:p14="http://schemas.microsoft.com/office/powerpoint/2010/main" val="1045834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F6BA-C3F7-4A1D-BE49-C9A1F679E263}"/>
              </a:ext>
            </a:extLst>
          </p:cNvPr>
          <p:cNvSpPr>
            <a:spLocks noGrp="1"/>
          </p:cNvSpPr>
          <p:nvPr>
            <p:ph type="title"/>
          </p:nvPr>
        </p:nvSpPr>
        <p:spPr/>
        <p:txBody>
          <a:bodyPr/>
          <a:lstStyle/>
          <a:p>
            <a:r>
              <a:rPr lang="en-US" dirty="0">
                <a:solidFill>
                  <a:schemeClr val="bg1"/>
                </a:solidFill>
                <a:cs typeface="Calibri Light"/>
              </a:rPr>
              <a:t>Activity Path</a:t>
            </a:r>
            <a:endParaRPr lang="en-US" dirty="0">
              <a:solidFill>
                <a:schemeClr val="bg1"/>
              </a:solidFill>
            </a:endParaRPr>
          </a:p>
        </p:txBody>
      </p:sp>
      <p:pic>
        <p:nvPicPr>
          <p:cNvPr id="4" name="Picture 4" descr="Diagram&#10;&#10;Description automatically generated">
            <a:extLst>
              <a:ext uri="{FF2B5EF4-FFF2-40B4-BE49-F238E27FC236}">
                <a16:creationId xmlns:a16="http://schemas.microsoft.com/office/drawing/2014/main" id="{3989F7BF-7565-4137-9A81-5F3E8E52CB3C}"/>
              </a:ext>
            </a:extLst>
          </p:cNvPr>
          <p:cNvPicPr>
            <a:picLocks noGrp="1" noChangeAspect="1"/>
          </p:cNvPicPr>
          <p:nvPr>
            <p:ph idx="1"/>
          </p:nvPr>
        </p:nvPicPr>
        <p:blipFill>
          <a:blip r:embed="rId2"/>
          <a:stretch>
            <a:fillRect/>
          </a:stretch>
        </p:blipFill>
        <p:spPr>
          <a:xfrm>
            <a:off x="95738" y="2177557"/>
            <a:ext cx="11893061" cy="2445856"/>
          </a:xfrm>
        </p:spPr>
      </p:pic>
    </p:spTree>
    <p:extLst>
      <p:ext uri="{BB962C8B-B14F-4D97-AF65-F5344CB8AC3E}">
        <p14:creationId xmlns:p14="http://schemas.microsoft.com/office/powerpoint/2010/main" val="2876699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8C16-2F6A-4CB8-A402-0616681F7CEF}"/>
              </a:ext>
            </a:extLst>
          </p:cNvPr>
          <p:cNvSpPr>
            <a:spLocks noGrp="1"/>
          </p:cNvSpPr>
          <p:nvPr>
            <p:ph type="title"/>
          </p:nvPr>
        </p:nvSpPr>
        <p:spPr/>
        <p:txBody>
          <a:bodyPr/>
          <a:lstStyle/>
          <a:p>
            <a:r>
              <a:rPr lang="en-US" dirty="0">
                <a:solidFill>
                  <a:schemeClr val="bg1"/>
                </a:solidFill>
                <a:cs typeface="Calibri Light"/>
              </a:rPr>
              <a:t>Activity Sheet</a:t>
            </a:r>
            <a:endParaRPr lang="en-US" dirty="0">
              <a:solidFill>
                <a:schemeClr val="bg1"/>
              </a:solidFill>
            </a:endParaRPr>
          </a:p>
        </p:txBody>
      </p:sp>
      <p:pic>
        <p:nvPicPr>
          <p:cNvPr id="4" name="Picture 4">
            <a:extLst>
              <a:ext uri="{FF2B5EF4-FFF2-40B4-BE49-F238E27FC236}">
                <a16:creationId xmlns:a16="http://schemas.microsoft.com/office/drawing/2014/main" id="{08F1BCF3-DC6A-452F-AA20-6F05AC542D56}"/>
              </a:ext>
            </a:extLst>
          </p:cNvPr>
          <p:cNvPicPr>
            <a:picLocks noGrp="1" noChangeAspect="1"/>
          </p:cNvPicPr>
          <p:nvPr>
            <p:ph idx="1"/>
          </p:nvPr>
        </p:nvPicPr>
        <p:blipFill>
          <a:blip r:embed="rId2"/>
          <a:stretch>
            <a:fillRect/>
          </a:stretch>
        </p:blipFill>
        <p:spPr>
          <a:xfrm>
            <a:off x="-548" y="2732388"/>
            <a:ext cx="12247916" cy="1397552"/>
          </a:xfrm>
        </p:spPr>
      </p:pic>
    </p:spTree>
    <p:extLst>
      <p:ext uri="{BB962C8B-B14F-4D97-AF65-F5344CB8AC3E}">
        <p14:creationId xmlns:p14="http://schemas.microsoft.com/office/powerpoint/2010/main" val="411754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7E3C6-359B-5F42-AFF4-9E0CC172F9AB}"/>
              </a:ext>
            </a:extLst>
          </p:cNvPr>
          <p:cNvSpPr>
            <a:spLocks noGrp="1"/>
          </p:cNvSpPr>
          <p:nvPr>
            <p:ph type="title"/>
          </p:nvPr>
        </p:nvSpPr>
        <p:spPr>
          <a:xfrm>
            <a:off x="838200" y="2766247"/>
            <a:ext cx="10515600" cy="1325563"/>
          </a:xfrm>
        </p:spPr>
        <p:txBody>
          <a:bodyPr/>
          <a:lstStyle/>
          <a:p>
            <a:pPr algn="ctr"/>
            <a:r>
              <a:rPr lang="en-US"/>
              <a:t>DEMO</a:t>
            </a:r>
          </a:p>
        </p:txBody>
      </p:sp>
    </p:spTree>
    <p:extLst>
      <p:ext uri="{BB962C8B-B14F-4D97-AF65-F5344CB8AC3E}">
        <p14:creationId xmlns:p14="http://schemas.microsoft.com/office/powerpoint/2010/main" val="875381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C2C23-91F0-45F7-90A8-8F5E944A93F6}"/>
              </a:ext>
            </a:extLst>
          </p:cNvPr>
          <p:cNvSpPr>
            <a:spLocks noGrp="1"/>
          </p:cNvSpPr>
          <p:nvPr>
            <p:ph type="title"/>
          </p:nvPr>
        </p:nvSpPr>
        <p:spPr/>
        <p:txBody>
          <a:bodyPr/>
          <a:lstStyle/>
          <a:p>
            <a:endParaRPr lang="en-US"/>
          </a:p>
        </p:txBody>
      </p:sp>
      <p:pic>
        <p:nvPicPr>
          <p:cNvPr id="4" name="Picture 4">
            <a:hlinkClick r:id="" action="ppaction://media"/>
            <a:extLst>
              <a:ext uri="{FF2B5EF4-FFF2-40B4-BE49-F238E27FC236}">
                <a16:creationId xmlns:a16="http://schemas.microsoft.com/office/drawing/2014/main" id="{B1DF4FCA-8D14-42BA-A48B-AA340F408ECA}"/>
              </a:ext>
            </a:extLst>
          </p:cNvPr>
          <p:cNvPicPr>
            <a:picLocks noGrp="1" noRot="1" noChangeAspect="1"/>
          </p:cNvPicPr>
          <p:nvPr>
            <p:ph idx="1"/>
            <a:videoFile r:link="rId1"/>
          </p:nvPr>
        </p:nvPicPr>
        <p:blipFill>
          <a:blip r:embed="rId3"/>
          <a:stretch>
            <a:fillRect/>
          </a:stretch>
        </p:blipFill>
        <p:spPr>
          <a:xfrm>
            <a:off x="242888" y="228173"/>
            <a:ext cx="10892692" cy="6398846"/>
          </a:xfrm>
        </p:spPr>
      </p:pic>
    </p:spTree>
    <p:extLst>
      <p:ext uri="{BB962C8B-B14F-4D97-AF65-F5344CB8AC3E}">
        <p14:creationId xmlns:p14="http://schemas.microsoft.com/office/powerpoint/2010/main" val="1014401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DC17-D6B2-CB4C-ABED-D77DB22581BA}"/>
              </a:ext>
            </a:extLst>
          </p:cNvPr>
          <p:cNvSpPr>
            <a:spLocks noGrp="1"/>
          </p:cNvSpPr>
          <p:nvPr>
            <p:ph type="title"/>
          </p:nvPr>
        </p:nvSpPr>
        <p:spPr/>
        <p:txBody>
          <a:bodyPr/>
          <a:lstStyle/>
          <a:p>
            <a:r>
              <a:rPr lang="en-US"/>
              <a:t>Project Introduction</a:t>
            </a:r>
          </a:p>
        </p:txBody>
      </p:sp>
      <p:sp>
        <p:nvSpPr>
          <p:cNvPr id="3" name="Content Placeholder 2">
            <a:extLst>
              <a:ext uri="{FF2B5EF4-FFF2-40B4-BE49-F238E27FC236}">
                <a16:creationId xmlns:a16="http://schemas.microsoft.com/office/drawing/2014/main" id="{087720C1-A8B4-2C48-BD04-B5D5C59148C3}"/>
              </a:ext>
            </a:extLst>
          </p:cNvPr>
          <p:cNvSpPr>
            <a:spLocks noGrp="1"/>
          </p:cNvSpPr>
          <p:nvPr>
            <p:ph idx="1"/>
          </p:nvPr>
        </p:nvSpPr>
        <p:spPr/>
        <p:txBody>
          <a:bodyPr vert="horz" lIns="91440" tIns="45720" rIns="91440" bIns="45720" rtlCol="0" anchor="t">
            <a:normAutofit/>
          </a:bodyPr>
          <a:lstStyle/>
          <a:p>
            <a:pPr marL="0" indent="0">
              <a:buNone/>
            </a:pPr>
            <a:r>
              <a:rPr lang="en-US">
                <a:cs typeface="Calibri" panose="020F0502020204030204"/>
              </a:rPr>
              <a:t>Hot Meals is an application developed to reduce waiting times for customers and help </a:t>
            </a:r>
            <a:r>
              <a:rPr lang="en-US">
                <a:ea typeface="+mn-lt"/>
                <a:cs typeface="+mn-lt"/>
              </a:rPr>
              <a:t>restaurant</a:t>
            </a:r>
            <a:r>
              <a:rPr lang="en-US">
                <a:cs typeface="Calibri" panose="020F0502020204030204"/>
              </a:rPr>
              <a:t> plan out their meals</a:t>
            </a:r>
          </a:p>
        </p:txBody>
      </p:sp>
    </p:spTree>
    <p:extLst>
      <p:ext uri="{BB962C8B-B14F-4D97-AF65-F5344CB8AC3E}">
        <p14:creationId xmlns:p14="http://schemas.microsoft.com/office/powerpoint/2010/main" val="2018337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29456-5E46-4927-8FCA-177529523824}"/>
              </a:ext>
            </a:extLst>
          </p:cNvPr>
          <p:cNvSpPr>
            <a:spLocks noGrp="1"/>
          </p:cNvSpPr>
          <p:nvPr>
            <p:ph type="title"/>
          </p:nvPr>
        </p:nvSpPr>
        <p:spPr/>
        <p:txBody>
          <a:bodyPr/>
          <a:lstStyle/>
          <a:p>
            <a:r>
              <a:rPr lang="en-US">
                <a:cs typeface="Calibri Light"/>
              </a:rPr>
              <a:t>Project requirements</a:t>
            </a:r>
            <a:endParaRPr lang="en-US"/>
          </a:p>
        </p:txBody>
      </p:sp>
      <p:graphicFrame>
        <p:nvGraphicFramePr>
          <p:cNvPr id="4" name="Table 4">
            <a:extLst>
              <a:ext uri="{FF2B5EF4-FFF2-40B4-BE49-F238E27FC236}">
                <a16:creationId xmlns:a16="http://schemas.microsoft.com/office/drawing/2014/main" id="{04554DBE-1290-485F-ABB0-DC047A51C975}"/>
              </a:ext>
            </a:extLst>
          </p:cNvPr>
          <p:cNvGraphicFramePr>
            <a:graphicFrameLocks noGrp="1"/>
          </p:cNvGraphicFramePr>
          <p:nvPr>
            <p:extLst>
              <p:ext uri="{D42A27DB-BD31-4B8C-83A1-F6EECF244321}">
                <p14:modId xmlns:p14="http://schemas.microsoft.com/office/powerpoint/2010/main" val="2996750569"/>
              </p:ext>
            </p:extLst>
          </p:nvPr>
        </p:nvGraphicFramePr>
        <p:xfrm>
          <a:off x="763930" y="1833879"/>
          <a:ext cx="10382490" cy="3606800"/>
        </p:xfrm>
        <a:graphic>
          <a:graphicData uri="http://schemas.openxmlformats.org/drawingml/2006/table">
            <a:tbl>
              <a:tblPr firstRow="1" bandRow="1">
                <a:tableStyleId>{5C22544A-7EE6-4342-B048-85BDC9FD1C3A}</a:tableStyleId>
              </a:tblPr>
              <a:tblGrid>
                <a:gridCol w="2926385">
                  <a:extLst>
                    <a:ext uri="{9D8B030D-6E8A-4147-A177-3AD203B41FA5}">
                      <a16:colId xmlns:a16="http://schemas.microsoft.com/office/drawing/2014/main" val="3517960441"/>
                    </a:ext>
                  </a:extLst>
                </a:gridCol>
                <a:gridCol w="7456105">
                  <a:extLst>
                    <a:ext uri="{9D8B030D-6E8A-4147-A177-3AD203B41FA5}">
                      <a16:colId xmlns:a16="http://schemas.microsoft.com/office/drawing/2014/main" val="3114320526"/>
                    </a:ext>
                  </a:extLst>
                </a:gridCol>
              </a:tblGrid>
              <a:tr h="370840">
                <a:tc>
                  <a:txBody>
                    <a:bodyPr/>
                    <a:lstStyle/>
                    <a:p>
                      <a:r>
                        <a:rPr lang="en-US" dirty="0"/>
                        <a:t>Objectives</a:t>
                      </a:r>
                    </a:p>
                  </a:txBody>
                  <a:tcPr/>
                </a:tc>
                <a:tc>
                  <a:txBody>
                    <a:bodyPr/>
                    <a:lstStyle/>
                    <a:p>
                      <a:r>
                        <a:rPr lang="en-US" dirty="0"/>
                        <a:t>Requirements</a:t>
                      </a:r>
                    </a:p>
                  </a:txBody>
                  <a:tcPr/>
                </a:tc>
                <a:extLst>
                  <a:ext uri="{0D108BD9-81ED-4DB2-BD59-A6C34878D82A}">
                    <a16:rowId xmlns:a16="http://schemas.microsoft.com/office/drawing/2014/main" val="1803732859"/>
                  </a:ext>
                </a:extLst>
              </a:tr>
              <a:tr h="370840">
                <a:tc rowSpan="3">
                  <a:txBody>
                    <a:bodyPr/>
                    <a:lstStyle/>
                    <a:p>
                      <a:r>
                        <a:rPr lang="en-US" dirty="0">
                          <a:cs typeface="Calibri"/>
                        </a:rPr>
                        <a:t>Efficiency</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cs typeface="Calibri"/>
                        </a:rPr>
                        <a:t>Minimize waiting time for customers</a:t>
                      </a:r>
                    </a:p>
                  </a:txBody>
                  <a:tcPr/>
                </a:tc>
                <a:extLst>
                  <a:ext uri="{0D108BD9-81ED-4DB2-BD59-A6C34878D82A}">
                    <a16:rowId xmlns:a16="http://schemas.microsoft.com/office/drawing/2014/main" val="3018072911"/>
                  </a:ext>
                </a:extLst>
              </a:tr>
              <a:tr h="370840">
                <a:tc v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cs typeface="Calibri"/>
                        </a:rPr>
                        <a:t>Efficient seat management</a:t>
                      </a:r>
                    </a:p>
                  </a:txBody>
                  <a:tcPr/>
                </a:tc>
                <a:extLst>
                  <a:ext uri="{0D108BD9-81ED-4DB2-BD59-A6C34878D82A}">
                    <a16:rowId xmlns:a16="http://schemas.microsoft.com/office/drawing/2014/main" val="3060077290"/>
                  </a:ext>
                </a:extLst>
              </a:tr>
              <a:tr h="370840">
                <a:tc v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cs typeface="Calibri"/>
                        </a:rPr>
                        <a:t>Kitchen time management</a:t>
                      </a:r>
                    </a:p>
                  </a:txBody>
                  <a:tcPr/>
                </a:tc>
                <a:extLst>
                  <a:ext uri="{0D108BD9-81ED-4DB2-BD59-A6C34878D82A}">
                    <a16:rowId xmlns:a16="http://schemas.microsoft.com/office/drawing/2014/main" val="1813071109"/>
                  </a:ext>
                </a:extLst>
              </a:tr>
              <a:tr h="370840">
                <a:tc rowSpan="3">
                  <a:txBody>
                    <a:bodyPr/>
                    <a:lstStyle/>
                    <a:p>
                      <a:r>
                        <a:rPr lang="en-US" dirty="0">
                          <a:cs typeface="Calibri"/>
                        </a:rPr>
                        <a:t>Scalability</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cs typeface="Calibri"/>
                        </a:rPr>
                        <a:t>Multiple restaurant locations</a:t>
                      </a:r>
                    </a:p>
                  </a:txBody>
                  <a:tcPr/>
                </a:tc>
                <a:extLst>
                  <a:ext uri="{0D108BD9-81ED-4DB2-BD59-A6C34878D82A}">
                    <a16:rowId xmlns:a16="http://schemas.microsoft.com/office/drawing/2014/main" val="1190422415"/>
                  </a:ext>
                </a:extLst>
              </a:tr>
              <a:tr h="370840">
                <a:tc v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cs typeface="Calibri"/>
                        </a:rPr>
                        <a:t>Multiple dishes and dish types per location</a:t>
                      </a:r>
                    </a:p>
                  </a:txBody>
                  <a:tcPr/>
                </a:tc>
                <a:extLst>
                  <a:ext uri="{0D108BD9-81ED-4DB2-BD59-A6C34878D82A}">
                    <a16:rowId xmlns:a16="http://schemas.microsoft.com/office/drawing/2014/main" val="985154070"/>
                  </a:ext>
                </a:extLst>
              </a:tr>
              <a:tr h="370840">
                <a:tc v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cs typeface="Calibri"/>
                        </a:rPr>
                        <a:t>Variable restaurant capacity</a:t>
                      </a:r>
                    </a:p>
                  </a:txBody>
                  <a:tcPr/>
                </a:tc>
                <a:extLst>
                  <a:ext uri="{0D108BD9-81ED-4DB2-BD59-A6C34878D82A}">
                    <a16:rowId xmlns:a16="http://schemas.microsoft.com/office/drawing/2014/main" val="1233998752"/>
                  </a:ext>
                </a:extLst>
              </a:tr>
              <a:tr h="370840">
                <a:tc rowSpan="2">
                  <a:txBody>
                    <a:bodyPr/>
                    <a:lstStyle/>
                    <a:p>
                      <a:r>
                        <a:rPr lang="en-US" dirty="0">
                          <a:cs typeface="Calibri"/>
                        </a:rPr>
                        <a:t>Profit maximization</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cs typeface="Calibri"/>
                        </a:rPr>
                        <a:t>Organize table reservation to always ensure maximal seat usage</a:t>
                      </a:r>
                    </a:p>
                  </a:txBody>
                  <a:tcPr/>
                </a:tc>
                <a:extLst>
                  <a:ext uri="{0D108BD9-81ED-4DB2-BD59-A6C34878D82A}">
                    <a16:rowId xmlns:a16="http://schemas.microsoft.com/office/drawing/2014/main" val="3124701431"/>
                  </a:ext>
                </a:extLst>
              </a:tr>
              <a:tr h="370840">
                <a:tc vMerge="1">
                  <a:txBody>
                    <a:bodyPr/>
                    <a:lstStyle/>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cs typeface="Calibri"/>
                        </a:rPr>
                        <a:t>First-to market, innovative solution</a:t>
                      </a:r>
                    </a:p>
                    <a:p>
                      <a:endParaRPr lang="en-US" dirty="0"/>
                    </a:p>
                  </a:txBody>
                  <a:tcPr/>
                </a:tc>
                <a:extLst>
                  <a:ext uri="{0D108BD9-81ED-4DB2-BD59-A6C34878D82A}">
                    <a16:rowId xmlns:a16="http://schemas.microsoft.com/office/drawing/2014/main" val="3960298437"/>
                  </a:ext>
                </a:extLst>
              </a:tr>
            </a:tbl>
          </a:graphicData>
        </a:graphic>
      </p:graphicFrame>
    </p:spTree>
    <p:extLst>
      <p:ext uri="{BB962C8B-B14F-4D97-AF65-F5344CB8AC3E}">
        <p14:creationId xmlns:p14="http://schemas.microsoft.com/office/powerpoint/2010/main" val="3310078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C368D-1332-4B38-94D3-99C912A02D93}"/>
              </a:ext>
            </a:extLst>
          </p:cNvPr>
          <p:cNvSpPr>
            <a:spLocks noGrp="1"/>
          </p:cNvSpPr>
          <p:nvPr>
            <p:ph type="title"/>
          </p:nvPr>
        </p:nvSpPr>
        <p:spPr/>
        <p:txBody>
          <a:bodyPr/>
          <a:lstStyle/>
          <a:p>
            <a:r>
              <a:rPr lang="en-US"/>
              <a:t>Solution goals</a:t>
            </a:r>
          </a:p>
        </p:txBody>
      </p:sp>
      <p:sp>
        <p:nvSpPr>
          <p:cNvPr id="3" name="Content Placeholder 2">
            <a:extLst>
              <a:ext uri="{FF2B5EF4-FFF2-40B4-BE49-F238E27FC236}">
                <a16:creationId xmlns:a16="http://schemas.microsoft.com/office/drawing/2014/main" id="{B917E7B8-BA35-4845-9AC5-13853D24E646}"/>
              </a:ext>
            </a:extLst>
          </p:cNvPr>
          <p:cNvSpPr>
            <a:spLocks noGrp="1"/>
          </p:cNvSpPr>
          <p:nvPr>
            <p:ph idx="1"/>
          </p:nvPr>
        </p:nvSpPr>
        <p:spPr>
          <a:xfrm>
            <a:off x="1020934" y="1774891"/>
            <a:ext cx="8946541" cy="4195481"/>
          </a:xfrm>
        </p:spPr>
        <p:txBody>
          <a:bodyPr vert="horz" lIns="91440" tIns="45720" rIns="91440" bIns="45720" rtlCol="0" anchor="t">
            <a:normAutofit/>
          </a:bodyPr>
          <a:lstStyle/>
          <a:p>
            <a:r>
              <a:rPr lang="en-US"/>
              <a:t>Customer should be able to make a booking with their order and get a time to arrive from the </a:t>
            </a:r>
            <a:r>
              <a:rPr lang="en-US" err="1"/>
              <a:t>restraunt</a:t>
            </a:r>
            <a:endParaRPr lang="en-US"/>
          </a:p>
          <a:p>
            <a:pPr>
              <a:buClr>
                <a:srgbClr val="8AD0D6"/>
              </a:buClr>
            </a:pPr>
            <a:r>
              <a:rPr lang="en-US"/>
              <a:t>They should be able to make a booking for number of people at any location</a:t>
            </a:r>
          </a:p>
          <a:p>
            <a:pPr>
              <a:buClr>
                <a:srgbClr val="8AD0D6"/>
              </a:buClr>
            </a:pPr>
            <a:r>
              <a:rPr lang="en-US"/>
              <a:t>They can delete or view booking details later</a:t>
            </a:r>
          </a:p>
          <a:p>
            <a:pPr>
              <a:buClr>
                <a:srgbClr val="8AD0D6"/>
              </a:buClr>
            </a:pPr>
            <a:r>
              <a:rPr lang="en-US"/>
              <a:t>Once a booking is made, the time selected must be free enough for the </a:t>
            </a:r>
            <a:r>
              <a:rPr lang="en-US" err="1"/>
              <a:t>restraunt</a:t>
            </a:r>
            <a:r>
              <a:rPr lang="en-US"/>
              <a:t> to be able to prepare the meal and have seats so the customer doesn't have to wait.</a:t>
            </a:r>
          </a:p>
        </p:txBody>
      </p:sp>
    </p:spTree>
    <p:extLst>
      <p:ext uri="{BB962C8B-B14F-4D97-AF65-F5344CB8AC3E}">
        <p14:creationId xmlns:p14="http://schemas.microsoft.com/office/powerpoint/2010/main" val="4007651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7C944-B46D-41DC-83BD-C91A55DC285B}"/>
              </a:ext>
            </a:extLst>
          </p:cNvPr>
          <p:cNvSpPr>
            <a:spLocks noGrp="1"/>
          </p:cNvSpPr>
          <p:nvPr>
            <p:ph type="title"/>
          </p:nvPr>
        </p:nvSpPr>
        <p:spPr/>
        <p:txBody>
          <a:bodyPr/>
          <a:lstStyle/>
          <a:p>
            <a:r>
              <a:rPr lang="en-US">
                <a:cs typeface="Calibri Light"/>
              </a:rPr>
              <a:t>Our solution</a:t>
            </a:r>
            <a:endParaRPr lang="en-US"/>
          </a:p>
        </p:txBody>
      </p:sp>
      <p:sp>
        <p:nvSpPr>
          <p:cNvPr id="3" name="Content Placeholder 2">
            <a:extLst>
              <a:ext uri="{FF2B5EF4-FFF2-40B4-BE49-F238E27FC236}">
                <a16:creationId xmlns:a16="http://schemas.microsoft.com/office/drawing/2014/main" id="{31DE19BD-8E3E-49AF-9413-B77274FA19FB}"/>
              </a:ext>
            </a:extLst>
          </p:cNvPr>
          <p:cNvSpPr>
            <a:spLocks noGrp="1"/>
          </p:cNvSpPr>
          <p:nvPr>
            <p:ph idx="1"/>
          </p:nvPr>
        </p:nvSpPr>
        <p:spPr/>
        <p:txBody>
          <a:bodyPr vert="horz" lIns="91440" tIns="45720" rIns="91440" bIns="45720" rtlCol="0" anchor="t">
            <a:normAutofit/>
          </a:bodyPr>
          <a:lstStyle/>
          <a:p>
            <a:r>
              <a:rPr lang="en-US">
                <a:cs typeface="Calibri"/>
              </a:rPr>
              <a:t>Efficiency:</a:t>
            </a:r>
          </a:p>
          <a:p>
            <a:pPr marL="514350" indent="-514350">
              <a:buAutoNum type="arabicPeriod"/>
            </a:pPr>
            <a:r>
              <a:rPr lang="en-US" sz="2000">
                <a:cs typeface="Calibri"/>
              </a:rPr>
              <a:t>Designed and implemented efficient algorithms to calculate the available time and seats to the customer.</a:t>
            </a:r>
          </a:p>
          <a:p>
            <a:pPr marL="457200" indent="-457200"/>
            <a:r>
              <a:rPr lang="en-US">
                <a:cs typeface="Calibri"/>
              </a:rPr>
              <a:t>Scalability:</a:t>
            </a:r>
          </a:p>
          <a:p>
            <a:pPr marL="0" indent="0">
              <a:buNone/>
            </a:pPr>
            <a:endParaRPr lang="en-US">
              <a:cs typeface="Calibri"/>
            </a:endParaRPr>
          </a:p>
        </p:txBody>
      </p:sp>
    </p:spTree>
    <p:extLst>
      <p:ext uri="{BB962C8B-B14F-4D97-AF65-F5344CB8AC3E}">
        <p14:creationId xmlns:p14="http://schemas.microsoft.com/office/powerpoint/2010/main" val="1106904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B629-7A77-4042-BBE8-D5AB6B171A62}"/>
              </a:ext>
            </a:extLst>
          </p:cNvPr>
          <p:cNvSpPr>
            <a:spLocks noGrp="1"/>
          </p:cNvSpPr>
          <p:nvPr>
            <p:ph type="title"/>
          </p:nvPr>
        </p:nvSpPr>
        <p:spPr/>
        <p:txBody>
          <a:bodyPr/>
          <a:lstStyle/>
          <a:p>
            <a:r>
              <a:rPr lang="en-US" dirty="0">
                <a:solidFill>
                  <a:schemeClr val="bg1"/>
                </a:solidFill>
              </a:rPr>
              <a:t>Use Case Diagram</a:t>
            </a:r>
          </a:p>
        </p:txBody>
      </p:sp>
      <p:pic>
        <p:nvPicPr>
          <p:cNvPr id="5" name="Content Placeholder 4">
            <a:extLst>
              <a:ext uri="{FF2B5EF4-FFF2-40B4-BE49-F238E27FC236}">
                <a16:creationId xmlns:a16="http://schemas.microsoft.com/office/drawing/2014/main" id="{903AC69A-495F-6B43-B21A-AF50EA402ACA}"/>
              </a:ext>
            </a:extLst>
          </p:cNvPr>
          <p:cNvPicPr>
            <a:picLocks noGrp="1" noChangeAspect="1"/>
          </p:cNvPicPr>
          <p:nvPr>
            <p:ph idx="1"/>
          </p:nvPr>
        </p:nvPicPr>
        <p:blipFill>
          <a:blip r:embed="rId2"/>
          <a:stretch>
            <a:fillRect/>
          </a:stretch>
        </p:blipFill>
        <p:spPr>
          <a:xfrm>
            <a:off x="1699244" y="1632561"/>
            <a:ext cx="9210904" cy="4977300"/>
          </a:xfrm>
        </p:spPr>
      </p:pic>
    </p:spTree>
    <p:extLst>
      <p:ext uri="{BB962C8B-B14F-4D97-AF65-F5344CB8AC3E}">
        <p14:creationId xmlns:p14="http://schemas.microsoft.com/office/powerpoint/2010/main" val="3423742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65CF-25B8-A34F-9926-8C34E08394E5}"/>
              </a:ext>
            </a:extLst>
          </p:cNvPr>
          <p:cNvSpPr>
            <a:spLocks noGrp="1"/>
          </p:cNvSpPr>
          <p:nvPr>
            <p:ph type="title"/>
          </p:nvPr>
        </p:nvSpPr>
        <p:spPr/>
        <p:txBody>
          <a:bodyPr/>
          <a:lstStyle/>
          <a:p>
            <a:r>
              <a:rPr lang="en-US">
                <a:solidFill>
                  <a:schemeClr val="bg1"/>
                </a:solidFill>
              </a:rPr>
              <a:t>Class Diagram</a:t>
            </a:r>
            <a:endParaRPr lang="en-US" dirty="0">
              <a:solidFill>
                <a:schemeClr val="bg1"/>
              </a:solidFill>
            </a:endParaRPr>
          </a:p>
        </p:txBody>
      </p:sp>
      <p:pic>
        <p:nvPicPr>
          <p:cNvPr id="6" name="Content Placeholder 5">
            <a:extLst>
              <a:ext uri="{FF2B5EF4-FFF2-40B4-BE49-F238E27FC236}">
                <a16:creationId xmlns:a16="http://schemas.microsoft.com/office/drawing/2014/main" id="{ED62189C-3BC7-874B-AE61-8DD6FF996E51}"/>
              </a:ext>
            </a:extLst>
          </p:cNvPr>
          <p:cNvPicPr>
            <a:picLocks noGrp="1" noChangeAspect="1"/>
          </p:cNvPicPr>
          <p:nvPr>
            <p:ph idx="1"/>
          </p:nvPr>
        </p:nvPicPr>
        <p:blipFill>
          <a:blip r:embed="rId3"/>
          <a:stretch>
            <a:fillRect/>
          </a:stretch>
        </p:blipFill>
        <p:spPr>
          <a:xfrm>
            <a:off x="220572" y="1273628"/>
            <a:ext cx="11769790" cy="5279571"/>
          </a:xfrm>
        </p:spPr>
      </p:pic>
    </p:spTree>
    <p:extLst>
      <p:ext uri="{BB962C8B-B14F-4D97-AF65-F5344CB8AC3E}">
        <p14:creationId xmlns:p14="http://schemas.microsoft.com/office/powerpoint/2010/main" val="1987906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9D043-2D0F-B74A-A629-6BD80E983FD1}"/>
              </a:ext>
            </a:extLst>
          </p:cNvPr>
          <p:cNvSpPr>
            <a:spLocks noGrp="1"/>
          </p:cNvSpPr>
          <p:nvPr>
            <p:ph type="title"/>
          </p:nvPr>
        </p:nvSpPr>
        <p:spPr/>
        <p:txBody>
          <a:bodyPr/>
          <a:lstStyle/>
          <a:p>
            <a:r>
              <a:rPr lang="en-US" dirty="0">
                <a:solidFill>
                  <a:schemeClr val="bg1"/>
                </a:solidFill>
              </a:rPr>
              <a:t>Design Principles</a:t>
            </a:r>
          </a:p>
        </p:txBody>
      </p:sp>
      <p:sp>
        <p:nvSpPr>
          <p:cNvPr id="3" name="Content Placeholder 2">
            <a:extLst>
              <a:ext uri="{FF2B5EF4-FFF2-40B4-BE49-F238E27FC236}">
                <a16:creationId xmlns:a16="http://schemas.microsoft.com/office/drawing/2014/main" id="{A29A32C9-2DBE-BB4B-AE7E-3EFFCAE896C4}"/>
              </a:ext>
            </a:extLst>
          </p:cNvPr>
          <p:cNvSpPr>
            <a:spLocks noGrp="1"/>
          </p:cNvSpPr>
          <p:nvPr>
            <p:ph idx="1"/>
          </p:nvPr>
        </p:nvSpPr>
        <p:spPr/>
        <p:txBody>
          <a:bodyPr/>
          <a:lstStyle/>
          <a:p>
            <a:pPr marL="0" indent="0">
              <a:buNone/>
            </a:pPr>
            <a:r>
              <a:rPr lang="en-US" u="sng" dirty="0">
                <a:solidFill>
                  <a:schemeClr val="bg1"/>
                </a:solidFill>
              </a:rPr>
              <a:t>Global Principles:</a:t>
            </a:r>
          </a:p>
          <a:p>
            <a:r>
              <a:rPr lang="en-US" dirty="0">
                <a:solidFill>
                  <a:schemeClr val="bg1"/>
                </a:solidFill>
              </a:rPr>
              <a:t>Open Close Principle</a:t>
            </a:r>
          </a:p>
          <a:p>
            <a:r>
              <a:rPr lang="en-US" dirty="0">
                <a:solidFill>
                  <a:schemeClr val="bg1"/>
                </a:solidFill>
              </a:rPr>
              <a:t>Law of Demeter</a:t>
            </a:r>
          </a:p>
          <a:p>
            <a:r>
              <a:rPr lang="en-US" dirty="0" err="1">
                <a:solidFill>
                  <a:schemeClr val="bg1"/>
                </a:solidFill>
              </a:rPr>
              <a:t>Liskov</a:t>
            </a:r>
            <a:r>
              <a:rPr lang="en-US" dirty="0">
                <a:solidFill>
                  <a:schemeClr val="bg1"/>
                </a:solidFill>
              </a:rPr>
              <a:t> Substitution Principle</a:t>
            </a:r>
          </a:p>
          <a:p>
            <a:endParaRPr lang="en-US" dirty="0">
              <a:solidFill>
                <a:schemeClr val="bg1"/>
              </a:solidFill>
            </a:endParaRPr>
          </a:p>
          <a:p>
            <a:pPr marL="0" indent="0">
              <a:buNone/>
            </a:pPr>
            <a:r>
              <a:rPr lang="en-US" u="sng" dirty="0">
                <a:solidFill>
                  <a:schemeClr val="bg1"/>
                </a:solidFill>
              </a:rPr>
              <a:t>Specific designs:</a:t>
            </a:r>
          </a:p>
          <a:p>
            <a:r>
              <a:rPr lang="en-US" dirty="0">
                <a:solidFill>
                  <a:schemeClr val="bg1"/>
                </a:solidFill>
              </a:rPr>
              <a:t>Single Responsibility Principle</a:t>
            </a:r>
          </a:p>
          <a:p>
            <a:r>
              <a:rPr lang="en-US" dirty="0">
                <a:solidFill>
                  <a:schemeClr val="bg1"/>
                </a:solidFill>
              </a:rPr>
              <a:t>Interface Segregation Principle</a:t>
            </a:r>
          </a:p>
          <a:p>
            <a:endParaRPr lang="en-US" dirty="0"/>
          </a:p>
        </p:txBody>
      </p:sp>
      <p:pic>
        <p:nvPicPr>
          <p:cNvPr id="5" name="Picture 4">
            <a:extLst>
              <a:ext uri="{FF2B5EF4-FFF2-40B4-BE49-F238E27FC236}">
                <a16:creationId xmlns:a16="http://schemas.microsoft.com/office/drawing/2014/main" id="{56323139-283C-2546-B866-7323DF45238F}"/>
              </a:ext>
            </a:extLst>
          </p:cNvPr>
          <p:cNvPicPr>
            <a:picLocks noChangeAspect="1"/>
          </p:cNvPicPr>
          <p:nvPr/>
        </p:nvPicPr>
        <p:blipFill>
          <a:blip r:embed="rId2"/>
          <a:stretch>
            <a:fillRect/>
          </a:stretch>
        </p:blipFill>
        <p:spPr>
          <a:xfrm>
            <a:off x="10237711" y="2966211"/>
            <a:ext cx="1899355" cy="1692903"/>
          </a:xfrm>
          <a:prstGeom prst="rect">
            <a:avLst/>
          </a:prstGeom>
        </p:spPr>
      </p:pic>
      <p:pic>
        <p:nvPicPr>
          <p:cNvPr id="7" name="Picture 6">
            <a:extLst>
              <a:ext uri="{FF2B5EF4-FFF2-40B4-BE49-F238E27FC236}">
                <a16:creationId xmlns:a16="http://schemas.microsoft.com/office/drawing/2014/main" id="{9E3789F6-6462-2848-BAC7-BBD6AAC1E630}"/>
              </a:ext>
            </a:extLst>
          </p:cNvPr>
          <p:cNvPicPr>
            <a:picLocks noChangeAspect="1"/>
          </p:cNvPicPr>
          <p:nvPr/>
        </p:nvPicPr>
        <p:blipFill>
          <a:blip r:embed="rId3"/>
          <a:stretch>
            <a:fillRect/>
          </a:stretch>
        </p:blipFill>
        <p:spPr>
          <a:xfrm>
            <a:off x="6772714" y="4867886"/>
            <a:ext cx="5364352" cy="1858979"/>
          </a:xfrm>
          <a:prstGeom prst="rect">
            <a:avLst/>
          </a:prstGeom>
        </p:spPr>
      </p:pic>
    </p:spTree>
    <p:extLst>
      <p:ext uri="{BB962C8B-B14F-4D97-AF65-F5344CB8AC3E}">
        <p14:creationId xmlns:p14="http://schemas.microsoft.com/office/powerpoint/2010/main" val="10539203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TotalTime>
  <Words>830</Words>
  <Application>Microsoft Macintosh PowerPoint</Application>
  <PresentationFormat>Widescreen</PresentationFormat>
  <Paragraphs>159</Paragraphs>
  <Slides>26</Slides>
  <Notes>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Century Gothic</vt:lpstr>
      <vt:lpstr>Wingdings 3</vt:lpstr>
      <vt:lpstr>Ion</vt:lpstr>
      <vt:lpstr>Hot Meals CS3343 Group Presentation</vt:lpstr>
      <vt:lpstr>Meet the Team</vt:lpstr>
      <vt:lpstr>Project Introduction</vt:lpstr>
      <vt:lpstr>Project requirements</vt:lpstr>
      <vt:lpstr>Solution goals</vt:lpstr>
      <vt:lpstr>Our solution</vt:lpstr>
      <vt:lpstr>Use Case Diagram</vt:lpstr>
      <vt:lpstr>Class Diagram</vt:lpstr>
      <vt:lpstr>Design Principles</vt:lpstr>
      <vt:lpstr>Design Patterns  (Singleton and Façade)</vt:lpstr>
      <vt:lpstr>Story Line</vt:lpstr>
      <vt:lpstr>Software development style</vt:lpstr>
      <vt:lpstr>Design of each prototype</vt:lpstr>
      <vt:lpstr>Code refactoring strategies used</vt:lpstr>
      <vt:lpstr>Testing Process</vt:lpstr>
      <vt:lpstr>Unit Testing</vt:lpstr>
      <vt:lpstr>Integration Testing</vt:lpstr>
      <vt:lpstr>System Testing</vt:lpstr>
      <vt:lpstr>PowerPoint Presentation</vt:lpstr>
      <vt:lpstr>Tools Used</vt:lpstr>
      <vt:lpstr>Gannt Chart</vt:lpstr>
      <vt:lpstr>Burndown Chart</vt:lpstr>
      <vt:lpstr>Activity Path</vt:lpstr>
      <vt:lpstr>Activity Sheet</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MALHOTRA Avi</dc:creator>
  <cp:lastModifiedBy>MALHOTRA Avi</cp:lastModifiedBy>
  <cp:revision>5</cp:revision>
  <dcterms:created xsi:type="dcterms:W3CDTF">2021-11-23T13:55:29Z</dcterms:created>
  <dcterms:modified xsi:type="dcterms:W3CDTF">2021-12-05T02:10:51Z</dcterms:modified>
</cp:coreProperties>
</file>